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media/image6.jp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6"/>
  </p:notesMasterIdLst>
  <p:handoutMasterIdLst>
    <p:handoutMasterId r:id="rId7"/>
  </p:handoutMasterIdLst>
  <p:sldIdLst>
    <p:sldId id="262" r:id="rId2"/>
    <p:sldId id="260" r:id="rId3"/>
    <p:sldId id="261" r:id="rId4"/>
    <p:sldId id="256" r:id="rId5"/>
  </p:sldIdLst>
  <p:sldSz cx="15119350" cy="10691813"/>
  <p:notesSz cx="9939338" cy="6807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68" userDrawn="1">
          <p15:clr>
            <a:srgbClr val="A4A3A4"/>
          </p15:clr>
        </p15:guide>
        <p15:guide id="2" pos="476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CB4F1"/>
    <a:srgbClr val="B5D2EC"/>
    <a:srgbClr val="CCFFFF"/>
    <a:srgbClr val="FF0066"/>
    <a:srgbClr val="A66BD3"/>
    <a:srgbClr val="89CC40"/>
    <a:srgbClr val="FFFF66"/>
    <a:srgbClr val="DDDDDD"/>
    <a:srgbClr val="E2E9F6"/>
    <a:srgbClr val="ED6E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191" autoAdjust="0"/>
    <p:restoredTop sz="92801" autoAdjust="0"/>
  </p:normalViewPr>
  <p:slideViewPr>
    <p:cSldViewPr snapToGrid="0">
      <p:cViewPr>
        <p:scale>
          <a:sx n="60" d="100"/>
          <a:sy n="60" d="100"/>
        </p:scale>
        <p:origin x="-16" y="28"/>
      </p:cViewPr>
      <p:guideLst>
        <p:guide orient="horz" pos="3368"/>
        <p:guide pos="476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handoutMaster" Target="handoutMasters/handout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3"/>
            <a:ext cx="4306888" cy="341313"/>
          </a:xfrm>
          <a:prstGeom prst="rect">
            <a:avLst/>
          </a:prstGeom>
        </p:spPr>
        <p:txBody>
          <a:bodyPr vert="horz" lIns="91416" tIns="45708" rIns="91416" bIns="45708"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5629275" y="3"/>
            <a:ext cx="4308475" cy="341313"/>
          </a:xfrm>
          <a:prstGeom prst="rect">
            <a:avLst/>
          </a:prstGeom>
        </p:spPr>
        <p:txBody>
          <a:bodyPr vert="horz" lIns="91416" tIns="45708" rIns="91416" bIns="45708" rtlCol="0"/>
          <a:lstStyle>
            <a:lvl1pPr algn="r">
              <a:defRPr sz="1200"/>
            </a:lvl1pPr>
          </a:lstStyle>
          <a:p>
            <a:fld id="{B362EA58-E898-48CC-9D99-C154CEC52A1C}" type="datetimeFigureOut">
              <a:rPr kumimoji="1" lang="ja-JP" altLang="en-US" smtClean="0"/>
              <a:t>2025/3/18</a:t>
            </a:fld>
            <a:endParaRPr kumimoji="1" lang="ja-JP" altLang="en-US"/>
          </a:p>
        </p:txBody>
      </p:sp>
      <p:sp>
        <p:nvSpPr>
          <p:cNvPr id="4" name="フッター プレースホルダー 3"/>
          <p:cNvSpPr>
            <a:spLocks noGrp="1"/>
          </p:cNvSpPr>
          <p:nvPr>
            <p:ph type="ftr" sz="quarter" idx="2"/>
          </p:nvPr>
        </p:nvSpPr>
        <p:spPr>
          <a:xfrm>
            <a:off x="0" y="6465891"/>
            <a:ext cx="4306888" cy="341312"/>
          </a:xfrm>
          <a:prstGeom prst="rect">
            <a:avLst/>
          </a:prstGeom>
        </p:spPr>
        <p:txBody>
          <a:bodyPr vert="horz" lIns="91416" tIns="45708" rIns="91416" bIns="45708"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5629275" y="6465891"/>
            <a:ext cx="4308475" cy="341312"/>
          </a:xfrm>
          <a:prstGeom prst="rect">
            <a:avLst/>
          </a:prstGeom>
        </p:spPr>
        <p:txBody>
          <a:bodyPr vert="horz" lIns="91416" tIns="45708" rIns="91416" bIns="45708" rtlCol="0" anchor="b"/>
          <a:lstStyle>
            <a:lvl1pPr algn="r">
              <a:defRPr sz="1200"/>
            </a:lvl1pPr>
          </a:lstStyle>
          <a:p>
            <a:fld id="{4D00CC3F-8EF1-4DC9-B361-AF7D9758D235}" type="slidenum">
              <a:rPr kumimoji="1" lang="ja-JP" altLang="en-US" smtClean="0"/>
              <a:t>‹#›</a:t>
            </a:fld>
            <a:endParaRPr kumimoji="1" lang="ja-JP" altLang="en-US"/>
          </a:p>
        </p:txBody>
      </p:sp>
    </p:spTree>
    <p:extLst>
      <p:ext uri="{BB962C8B-B14F-4D97-AF65-F5344CB8AC3E}">
        <p14:creationId xmlns:p14="http://schemas.microsoft.com/office/powerpoint/2010/main" val="380353444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3"/>
            <a:ext cx="4306937" cy="341393"/>
          </a:xfrm>
          <a:prstGeom prst="rect">
            <a:avLst/>
          </a:prstGeom>
        </p:spPr>
        <p:txBody>
          <a:bodyPr vert="horz" lIns="62977" tIns="31488" rIns="62977" bIns="31488" rtlCol="0"/>
          <a:lstStyle>
            <a:lvl1pPr algn="l">
              <a:defRPr sz="800"/>
            </a:lvl1pPr>
          </a:lstStyle>
          <a:p>
            <a:endParaRPr kumimoji="1" lang="ja-JP" altLang="en-US"/>
          </a:p>
        </p:txBody>
      </p:sp>
      <p:sp>
        <p:nvSpPr>
          <p:cNvPr id="3" name="日付プレースホルダー 2"/>
          <p:cNvSpPr>
            <a:spLocks noGrp="1"/>
          </p:cNvSpPr>
          <p:nvPr>
            <p:ph type="dt" idx="1"/>
          </p:nvPr>
        </p:nvSpPr>
        <p:spPr>
          <a:xfrm>
            <a:off x="5630208" y="3"/>
            <a:ext cx="4306937" cy="341393"/>
          </a:xfrm>
          <a:prstGeom prst="rect">
            <a:avLst/>
          </a:prstGeom>
        </p:spPr>
        <p:txBody>
          <a:bodyPr vert="horz" lIns="62977" tIns="31488" rIns="62977" bIns="31488" rtlCol="0"/>
          <a:lstStyle>
            <a:lvl1pPr algn="r">
              <a:defRPr sz="800"/>
            </a:lvl1pPr>
          </a:lstStyle>
          <a:p>
            <a:fld id="{1AEE68C1-38AE-4A50-B2BB-07F12DE8F0A3}" type="datetimeFigureOut">
              <a:rPr kumimoji="1" lang="ja-JP" altLang="en-US" smtClean="0"/>
              <a:t>2025/3/18</a:t>
            </a:fld>
            <a:endParaRPr kumimoji="1" lang="ja-JP" altLang="en-US"/>
          </a:p>
        </p:txBody>
      </p:sp>
      <p:sp>
        <p:nvSpPr>
          <p:cNvPr id="4" name="スライド イメージ プレースホルダー 3"/>
          <p:cNvSpPr>
            <a:spLocks noGrp="1" noRot="1" noChangeAspect="1"/>
          </p:cNvSpPr>
          <p:nvPr>
            <p:ph type="sldImg" idx="2"/>
          </p:nvPr>
        </p:nvSpPr>
        <p:spPr>
          <a:xfrm>
            <a:off x="3344863" y="850900"/>
            <a:ext cx="3249612" cy="2297113"/>
          </a:xfrm>
          <a:prstGeom prst="rect">
            <a:avLst/>
          </a:prstGeom>
          <a:noFill/>
          <a:ln w="12700">
            <a:solidFill>
              <a:prstClr val="black"/>
            </a:solidFill>
          </a:ln>
        </p:spPr>
        <p:txBody>
          <a:bodyPr vert="horz" lIns="62977" tIns="31488" rIns="62977" bIns="31488" rtlCol="0" anchor="ctr"/>
          <a:lstStyle/>
          <a:p>
            <a:endParaRPr lang="ja-JP" altLang="en-US"/>
          </a:p>
        </p:txBody>
      </p:sp>
      <p:sp>
        <p:nvSpPr>
          <p:cNvPr id="5" name="ノート プレースホルダー 4"/>
          <p:cNvSpPr>
            <a:spLocks noGrp="1"/>
          </p:cNvSpPr>
          <p:nvPr>
            <p:ph type="body" sz="quarter" idx="3"/>
          </p:nvPr>
        </p:nvSpPr>
        <p:spPr>
          <a:xfrm>
            <a:off x="993825" y="3275850"/>
            <a:ext cx="7951689" cy="2680042"/>
          </a:xfrm>
          <a:prstGeom prst="rect">
            <a:avLst/>
          </a:prstGeom>
        </p:spPr>
        <p:txBody>
          <a:bodyPr vert="horz" lIns="62977" tIns="31488" rIns="62977" bIns="31488"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6465810"/>
            <a:ext cx="4306937" cy="341393"/>
          </a:xfrm>
          <a:prstGeom prst="rect">
            <a:avLst/>
          </a:prstGeom>
        </p:spPr>
        <p:txBody>
          <a:bodyPr vert="horz" lIns="62977" tIns="31488" rIns="62977" bIns="31488" rtlCol="0" anchor="b"/>
          <a:lstStyle>
            <a:lvl1pPr algn="l">
              <a:defRPr sz="800"/>
            </a:lvl1pPr>
          </a:lstStyle>
          <a:p>
            <a:endParaRPr kumimoji="1" lang="ja-JP" altLang="en-US"/>
          </a:p>
        </p:txBody>
      </p:sp>
      <p:sp>
        <p:nvSpPr>
          <p:cNvPr id="7" name="スライド番号プレースホルダー 6"/>
          <p:cNvSpPr>
            <a:spLocks noGrp="1"/>
          </p:cNvSpPr>
          <p:nvPr>
            <p:ph type="sldNum" sz="quarter" idx="5"/>
          </p:nvPr>
        </p:nvSpPr>
        <p:spPr>
          <a:xfrm>
            <a:off x="5630208" y="6465810"/>
            <a:ext cx="4306937" cy="341393"/>
          </a:xfrm>
          <a:prstGeom prst="rect">
            <a:avLst/>
          </a:prstGeom>
        </p:spPr>
        <p:txBody>
          <a:bodyPr vert="horz" lIns="62977" tIns="31488" rIns="62977" bIns="31488" rtlCol="0" anchor="b"/>
          <a:lstStyle>
            <a:lvl1pPr algn="r">
              <a:defRPr sz="800"/>
            </a:lvl1pPr>
          </a:lstStyle>
          <a:p>
            <a:fld id="{C4AB6E66-4D2F-413B-B7B1-1BD983A0E0FF}" type="slidenum">
              <a:rPr kumimoji="1" lang="ja-JP" altLang="en-US" smtClean="0"/>
              <a:t>‹#›</a:t>
            </a:fld>
            <a:endParaRPr kumimoji="1" lang="ja-JP" altLang="en-US"/>
          </a:p>
        </p:txBody>
      </p:sp>
    </p:spTree>
    <p:extLst>
      <p:ext uri="{BB962C8B-B14F-4D97-AF65-F5344CB8AC3E}">
        <p14:creationId xmlns:p14="http://schemas.microsoft.com/office/powerpoint/2010/main" val="3028669703"/>
      </p:ext>
    </p:extLst>
  </p:cSld>
  <p:clrMap bg1="lt1" tx1="dk1" bg2="lt2" tx2="dk2" accent1="accent1" accent2="accent2" accent3="accent3" accent4="accent4" accent5="accent5" accent6="accent6" hlink="hlink" folHlink="folHlink"/>
  <p:hf sldNum="0" hdr="0" ftr="0" dt="0"/>
  <p:notesStyle>
    <a:lvl1pPr marL="0" algn="l" defTabSz="1053480" rtl="0" eaLnBrk="1" latinLnBrk="0" hangingPunct="1">
      <a:defRPr kumimoji="1" sz="1383" kern="1200">
        <a:solidFill>
          <a:schemeClr val="tx1"/>
        </a:solidFill>
        <a:latin typeface="+mn-lt"/>
        <a:ea typeface="+mn-ea"/>
        <a:cs typeface="+mn-cs"/>
      </a:defRPr>
    </a:lvl1pPr>
    <a:lvl2pPr marL="526740" algn="l" defTabSz="1053480" rtl="0" eaLnBrk="1" latinLnBrk="0" hangingPunct="1">
      <a:defRPr kumimoji="1" sz="1383" kern="1200">
        <a:solidFill>
          <a:schemeClr val="tx1"/>
        </a:solidFill>
        <a:latin typeface="+mn-lt"/>
        <a:ea typeface="+mn-ea"/>
        <a:cs typeface="+mn-cs"/>
      </a:defRPr>
    </a:lvl2pPr>
    <a:lvl3pPr marL="1053480" algn="l" defTabSz="1053480" rtl="0" eaLnBrk="1" latinLnBrk="0" hangingPunct="1">
      <a:defRPr kumimoji="1" sz="1383" kern="1200">
        <a:solidFill>
          <a:schemeClr val="tx1"/>
        </a:solidFill>
        <a:latin typeface="+mn-lt"/>
        <a:ea typeface="+mn-ea"/>
        <a:cs typeface="+mn-cs"/>
      </a:defRPr>
    </a:lvl3pPr>
    <a:lvl4pPr marL="1580220" algn="l" defTabSz="1053480" rtl="0" eaLnBrk="1" latinLnBrk="0" hangingPunct="1">
      <a:defRPr kumimoji="1" sz="1383" kern="1200">
        <a:solidFill>
          <a:schemeClr val="tx1"/>
        </a:solidFill>
        <a:latin typeface="+mn-lt"/>
        <a:ea typeface="+mn-ea"/>
        <a:cs typeface="+mn-cs"/>
      </a:defRPr>
    </a:lvl4pPr>
    <a:lvl5pPr marL="2106960" algn="l" defTabSz="1053480" rtl="0" eaLnBrk="1" latinLnBrk="0" hangingPunct="1">
      <a:defRPr kumimoji="1" sz="1383" kern="1200">
        <a:solidFill>
          <a:schemeClr val="tx1"/>
        </a:solidFill>
        <a:latin typeface="+mn-lt"/>
        <a:ea typeface="+mn-ea"/>
        <a:cs typeface="+mn-cs"/>
      </a:defRPr>
    </a:lvl5pPr>
    <a:lvl6pPr marL="2633701" algn="l" defTabSz="1053480" rtl="0" eaLnBrk="1" latinLnBrk="0" hangingPunct="1">
      <a:defRPr kumimoji="1" sz="1383" kern="1200">
        <a:solidFill>
          <a:schemeClr val="tx1"/>
        </a:solidFill>
        <a:latin typeface="+mn-lt"/>
        <a:ea typeface="+mn-ea"/>
        <a:cs typeface="+mn-cs"/>
      </a:defRPr>
    </a:lvl6pPr>
    <a:lvl7pPr marL="3160441" algn="l" defTabSz="1053480" rtl="0" eaLnBrk="1" latinLnBrk="0" hangingPunct="1">
      <a:defRPr kumimoji="1" sz="1383" kern="1200">
        <a:solidFill>
          <a:schemeClr val="tx1"/>
        </a:solidFill>
        <a:latin typeface="+mn-lt"/>
        <a:ea typeface="+mn-ea"/>
        <a:cs typeface="+mn-cs"/>
      </a:defRPr>
    </a:lvl7pPr>
    <a:lvl8pPr marL="3687181" algn="l" defTabSz="1053480" rtl="0" eaLnBrk="1" latinLnBrk="0" hangingPunct="1">
      <a:defRPr kumimoji="1" sz="1383" kern="1200">
        <a:solidFill>
          <a:schemeClr val="tx1"/>
        </a:solidFill>
        <a:latin typeface="+mn-lt"/>
        <a:ea typeface="+mn-ea"/>
        <a:cs typeface="+mn-cs"/>
      </a:defRPr>
    </a:lvl8pPr>
    <a:lvl9pPr marL="4213921" algn="l" defTabSz="1053480" rtl="0" eaLnBrk="1" latinLnBrk="0" hangingPunct="1">
      <a:defRPr kumimoji="1" sz="1383"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0E97DD-9E54-823D-DEDD-E001FEC4EF3D}"/>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31027014-E0F6-9042-DDA2-48C9FADE1757}"/>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D656E1F7-1D99-82F4-61A7-DFF2C6CEE3B7}"/>
              </a:ext>
            </a:extLst>
          </p:cNvPr>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9371555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5953122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4163851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6589464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133951" y="1749795"/>
            <a:ext cx="12851448" cy="3722335"/>
          </a:xfrm>
        </p:spPr>
        <p:txBody>
          <a:bodyPr anchor="b"/>
          <a:lstStyle>
            <a:lvl1pPr algn="ctr">
              <a:defRPr sz="9354"/>
            </a:lvl1pPr>
          </a:lstStyle>
          <a:p>
            <a:r>
              <a:rPr lang="ja-JP" altLang="en-US"/>
              <a:t>マスター タイトルの書式設定</a:t>
            </a:r>
            <a:endParaRPr lang="en-US" dirty="0"/>
          </a:p>
        </p:txBody>
      </p:sp>
      <p:sp>
        <p:nvSpPr>
          <p:cNvPr id="3" name="Subtitle 2"/>
          <p:cNvSpPr>
            <a:spLocks noGrp="1"/>
          </p:cNvSpPr>
          <p:nvPr>
            <p:ph type="subTitle" idx="1"/>
          </p:nvPr>
        </p:nvSpPr>
        <p:spPr>
          <a:xfrm>
            <a:off x="1889919" y="5615678"/>
            <a:ext cx="11339513" cy="2581379"/>
          </a:xfrm>
        </p:spPr>
        <p:txBody>
          <a:bodyPr/>
          <a:lstStyle>
            <a:lvl1pPr marL="0" indent="0" algn="ctr">
              <a:buNone/>
              <a:defRPr sz="3742"/>
            </a:lvl1pPr>
            <a:lvl2pPr marL="712775" indent="0" algn="ctr">
              <a:buNone/>
              <a:defRPr sz="3118"/>
            </a:lvl2pPr>
            <a:lvl3pPr marL="1425550" indent="0" algn="ctr">
              <a:buNone/>
              <a:defRPr sz="2806"/>
            </a:lvl3pPr>
            <a:lvl4pPr marL="2138324" indent="0" algn="ctr">
              <a:buNone/>
              <a:defRPr sz="2494"/>
            </a:lvl4pPr>
            <a:lvl5pPr marL="2851099" indent="0" algn="ctr">
              <a:buNone/>
              <a:defRPr sz="2494"/>
            </a:lvl5pPr>
            <a:lvl6pPr marL="3563874" indent="0" algn="ctr">
              <a:buNone/>
              <a:defRPr sz="2494"/>
            </a:lvl6pPr>
            <a:lvl7pPr marL="4276649" indent="0" algn="ctr">
              <a:buNone/>
              <a:defRPr sz="2494"/>
            </a:lvl7pPr>
            <a:lvl8pPr marL="4989424" indent="0" algn="ctr">
              <a:buNone/>
              <a:defRPr sz="2494"/>
            </a:lvl8pPr>
            <a:lvl9pPr marL="5702198" indent="0" algn="ctr">
              <a:buNone/>
              <a:defRPr sz="2494"/>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1C29B883-4AE8-44C4-8CE5-2D62B396277A}" type="datetimeFigureOut">
              <a:rPr kumimoji="1" lang="ja-JP" altLang="en-US" smtClean="0"/>
              <a:t>2025/3/18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2E39FC1-0C66-4D36-A1A1-1982E06AD8EC}" type="slidenum">
              <a:rPr kumimoji="1" lang="ja-JP" altLang="en-US" smtClean="0"/>
              <a:t>‹#›</a:t>
            </a:fld>
            <a:endParaRPr kumimoji="1" lang="ja-JP" altLang="en-US"/>
          </a:p>
        </p:txBody>
      </p:sp>
    </p:spTree>
    <p:extLst>
      <p:ext uri="{BB962C8B-B14F-4D97-AF65-F5344CB8AC3E}">
        <p14:creationId xmlns:p14="http://schemas.microsoft.com/office/powerpoint/2010/main" val="31158134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C29B883-4AE8-44C4-8CE5-2D62B396277A}" type="datetimeFigureOut">
              <a:rPr kumimoji="1" lang="ja-JP" altLang="en-US" smtClean="0"/>
              <a:t>2025/3/18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2E39FC1-0C66-4D36-A1A1-1982E06AD8EC}" type="slidenum">
              <a:rPr kumimoji="1" lang="ja-JP" altLang="en-US" smtClean="0"/>
              <a:t>‹#›</a:t>
            </a:fld>
            <a:endParaRPr kumimoji="1" lang="ja-JP" altLang="en-US"/>
          </a:p>
        </p:txBody>
      </p:sp>
    </p:spTree>
    <p:extLst>
      <p:ext uri="{BB962C8B-B14F-4D97-AF65-F5344CB8AC3E}">
        <p14:creationId xmlns:p14="http://schemas.microsoft.com/office/powerpoint/2010/main" val="6301322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819786" y="569240"/>
            <a:ext cx="3260110" cy="906081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1039456" y="569240"/>
            <a:ext cx="9591338" cy="906081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C29B883-4AE8-44C4-8CE5-2D62B396277A}" type="datetimeFigureOut">
              <a:rPr kumimoji="1" lang="ja-JP" altLang="en-US" smtClean="0"/>
              <a:t>2025/3/18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2E39FC1-0C66-4D36-A1A1-1982E06AD8EC}" type="slidenum">
              <a:rPr kumimoji="1" lang="ja-JP" altLang="en-US" smtClean="0"/>
              <a:t>‹#›</a:t>
            </a:fld>
            <a:endParaRPr kumimoji="1" lang="ja-JP" altLang="en-US"/>
          </a:p>
        </p:txBody>
      </p:sp>
    </p:spTree>
    <p:extLst>
      <p:ext uri="{BB962C8B-B14F-4D97-AF65-F5344CB8AC3E}">
        <p14:creationId xmlns:p14="http://schemas.microsoft.com/office/powerpoint/2010/main" val="7751073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C29B883-4AE8-44C4-8CE5-2D62B396277A}" type="datetimeFigureOut">
              <a:rPr kumimoji="1" lang="ja-JP" altLang="en-US" smtClean="0"/>
              <a:t>2025/3/18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2E39FC1-0C66-4D36-A1A1-1982E06AD8EC}" type="slidenum">
              <a:rPr kumimoji="1" lang="ja-JP" altLang="en-US" smtClean="0"/>
              <a:t>‹#›</a:t>
            </a:fld>
            <a:endParaRPr kumimoji="1" lang="ja-JP" altLang="en-US"/>
          </a:p>
        </p:txBody>
      </p:sp>
    </p:spTree>
    <p:extLst>
      <p:ext uri="{BB962C8B-B14F-4D97-AF65-F5344CB8AC3E}">
        <p14:creationId xmlns:p14="http://schemas.microsoft.com/office/powerpoint/2010/main" val="7634518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1031582" y="2665532"/>
            <a:ext cx="13040439" cy="4447496"/>
          </a:xfrm>
        </p:spPr>
        <p:txBody>
          <a:bodyPr anchor="b"/>
          <a:lstStyle>
            <a:lvl1pPr>
              <a:defRPr sz="9354"/>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031582" y="7155103"/>
            <a:ext cx="13040439" cy="2338833"/>
          </a:xfrm>
        </p:spPr>
        <p:txBody>
          <a:bodyPr/>
          <a:lstStyle>
            <a:lvl1pPr marL="0" indent="0">
              <a:buNone/>
              <a:defRPr sz="3742">
                <a:solidFill>
                  <a:schemeClr val="tx1"/>
                </a:solidFill>
              </a:defRPr>
            </a:lvl1pPr>
            <a:lvl2pPr marL="712775" indent="0">
              <a:buNone/>
              <a:defRPr sz="3118">
                <a:solidFill>
                  <a:schemeClr val="tx1">
                    <a:tint val="75000"/>
                  </a:schemeClr>
                </a:solidFill>
              </a:defRPr>
            </a:lvl2pPr>
            <a:lvl3pPr marL="1425550" indent="0">
              <a:buNone/>
              <a:defRPr sz="2806">
                <a:solidFill>
                  <a:schemeClr val="tx1">
                    <a:tint val="75000"/>
                  </a:schemeClr>
                </a:solidFill>
              </a:defRPr>
            </a:lvl3pPr>
            <a:lvl4pPr marL="2138324" indent="0">
              <a:buNone/>
              <a:defRPr sz="2494">
                <a:solidFill>
                  <a:schemeClr val="tx1">
                    <a:tint val="75000"/>
                  </a:schemeClr>
                </a:solidFill>
              </a:defRPr>
            </a:lvl4pPr>
            <a:lvl5pPr marL="2851099" indent="0">
              <a:buNone/>
              <a:defRPr sz="2494">
                <a:solidFill>
                  <a:schemeClr val="tx1">
                    <a:tint val="75000"/>
                  </a:schemeClr>
                </a:solidFill>
              </a:defRPr>
            </a:lvl5pPr>
            <a:lvl6pPr marL="3563874" indent="0">
              <a:buNone/>
              <a:defRPr sz="2494">
                <a:solidFill>
                  <a:schemeClr val="tx1">
                    <a:tint val="75000"/>
                  </a:schemeClr>
                </a:solidFill>
              </a:defRPr>
            </a:lvl6pPr>
            <a:lvl7pPr marL="4276649" indent="0">
              <a:buNone/>
              <a:defRPr sz="2494">
                <a:solidFill>
                  <a:schemeClr val="tx1">
                    <a:tint val="75000"/>
                  </a:schemeClr>
                </a:solidFill>
              </a:defRPr>
            </a:lvl7pPr>
            <a:lvl8pPr marL="4989424" indent="0">
              <a:buNone/>
              <a:defRPr sz="2494">
                <a:solidFill>
                  <a:schemeClr val="tx1">
                    <a:tint val="75000"/>
                  </a:schemeClr>
                </a:solidFill>
              </a:defRPr>
            </a:lvl8pPr>
            <a:lvl9pPr marL="5702198" indent="0">
              <a:buNone/>
              <a:defRPr sz="2494">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1C29B883-4AE8-44C4-8CE5-2D62B396277A}" type="datetimeFigureOut">
              <a:rPr kumimoji="1" lang="ja-JP" altLang="en-US" smtClean="0"/>
              <a:t>2025/3/18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2E39FC1-0C66-4D36-A1A1-1982E06AD8EC}" type="slidenum">
              <a:rPr kumimoji="1" lang="ja-JP" altLang="en-US" smtClean="0"/>
              <a:t>‹#›</a:t>
            </a:fld>
            <a:endParaRPr kumimoji="1" lang="ja-JP" altLang="en-US"/>
          </a:p>
        </p:txBody>
      </p:sp>
    </p:spTree>
    <p:extLst>
      <p:ext uri="{BB962C8B-B14F-4D97-AF65-F5344CB8AC3E}">
        <p14:creationId xmlns:p14="http://schemas.microsoft.com/office/powerpoint/2010/main" val="24174257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1039455" y="2846200"/>
            <a:ext cx="6425724" cy="678385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7654171" y="2846200"/>
            <a:ext cx="6425724" cy="678385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1C29B883-4AE8-44C4-8CE5-2D62B396277A}" type="datetimeFigureOut">
              <a:rPr kumimoji="1" lang="ja-JP" altLang="en-US" smtClean="0"/>
              <a:t>2025/3/18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2E39FC1-0C66-4D36-A1A1-1982E06AD8EC}" type="slidenum">
              <a:rPr kumimoji="1" lang="ja-JP" altLang="en-US" smtClean="0"/>
              <a:t>‹#›</a:t>
            </a:fld>
            <a:endParaRPr kumimoji="1" lang="ja-JP" altLang="en-US"/>
          </a:p>
        </p:txBody>
      </p:sp>
    </p:spTree>
    <p:extLst>
      <p:ext uri="{BB962C8B-B14F-4D97-AF65-F5344CB8AC3E}">
        <p14:creationId xmlns:p14="http://schemas.microsoft.com/office/powerpoint/2010/main" val="40158982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1041425" y="569242"/>
            <a:ext cx="13040439" cy="2066590"/>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1041426" y="2620980"/>
            <a:ext cx="63961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ja-JP" altLang="en-US"/>
              <a:t>マスター テキストの書式設定</a:t>
            </a:r>
          </a:p>
        </p:txBody>
      </p:sp>
      <p:sp>
        <p:nvSpPr>
          <p:cNvPr id="4" name="Content Placeholder 3"/>
          <p:cNvSpPr>
            <a:spLocks noGrp="1"/>
          </p:cNvSpPr>
          <p:nvPr>
            <p:ph sz="half" idx="2"/>
          </p:nvPr>
        </p:nvSpPr>
        <p:spPr>
          <a:xfrm>
            <a:off x="1041426" y="3905482"/>
            <a:ext cx="6396193" cy="574437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7654172" y="2620980"/>
            <a:ext cx="64276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ja-JP" altLang="en-US"/>
              <a:t>マスター テキストの書式設定</a:t>
            </a:r>
          </a:p>
        </p:txBody>
      </p:sp>
      <p:sp>
        <p:nvSpPr>
          <p:cNvPr id="6" name="Content Placeholder 5"/>
          <p:cNvSpPr>
            <a:spLocks noGrp="1"/>
          </p:cNvSpPr>
          <p:nvPr>
            <p:ph sz="quarter" idx="4"/>
          </p:nvPr>
        </p:nvSpPr>
        <p:spPr>
          <a:xfrm>
            <a:off x="7654172" y="3905482"/>
            <a:ext cx="6427693" cy="574437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1C29B883-4AE8-44C4-8CE5-2D62B396277A}" type="datetimeFigureOut">
              <a:rPr kumimoji="1" lang="ja-JP" altLang="en-US" smtClean="0"/>
              <a:t>2025/3/18</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32E39FC1-0C66-4D36-A1A1-1982E06AD8EC}" type="slidenum">
              <a:rPr kumimoji="1" lang="ja-JP" altLang="en-US" smtClean="0"/>
              <a:t>‹#›</a:t>
            </a:fld>
            <a:endParaRPr kumimoji="1" lang="ja-JP" altLang="en-US"/>
          </a:p>
        </p:txBody>
      </p:sp>
    </p:spTree>
    <p:extLst>
      <p:ext uri="{BB962C8B-B14F-4D97-AF65-F5344CB8AC3E}">
        <p14:creationId xmlns:p14="http://schemas.microsoft.com/office/powerpoint/2010/main" val="33132829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1C29B883-4AE8-44C4-8CE5-2D62B396277A}" type="datetimeFigureOut">
              <a:rPr kumimoji="1" lang="ja-JP" altLang="en-US" smtClean="0"/>
              <a:t>2025/3/18</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32E39FC1-0C66-4D36-A1A1-1982E06AD8EC}" type="slidenum">
              <a:rPr kumimoji="1" lang="ja-JP" altLang="en-US" smtClean="0"/>
              <a:t>‹#›</a:t>
            </a:fld>
            <a:endParaRPr kumimoji="1" lang="ja-JP" altLang="en-US"/>
          </a:p>
        </p:txBody>
      </p:sp>
    </p:spTree>
    <p:extLst>
      <p:ext uri="{BB962C8B-B14F-4D97-AF65-F5344CB8AC3E}">
        <p14:creationId xmlns:p14="http://schemas.microsoft.com/office/powerpoint/2010/main" val="28980194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29B883-4AE8-44C4-8CE5-2D62B396277A}" type="datetimeFigureOut">
              <a:rPr kumimoji="1" lang="ja-JP" altLang="en-US" smtClean="0"/>
              <a:t>2025/3/18</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32E39FC1-0C66-4D36-A1A1-1982E06AD8EC}" type="slidenum">
              <a:rPr kumimoji="1" lang="ja-JP" altLang="en-US" smtClean="0"/>
              <a:t>‹#›</a:t>
            </a:fld>
            <a:endParaRPr kumimoji="1" lang="ja-JP" altLang="en-US"/>
          </a:p>
        </p:txBody>
      </p:sp>
    </p:spTree>
    <p:extLst>
      <p:ext uri="{BB962C8B-B14F-4D97-AF65-F5344CB8AC3E}">
        <p14:creationId xmlns:p14="http://schemas.microsoft.com/office/powerpoint/2010/main" val="34576852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ja-JP" altLang="en-US"/>
              <a:t>マスター タイトルの書式設定</a:t>
            </a:r>
            <a:endParaRPr lang="en-US" dirty="0"/>
          </a:p>
        </p:txBody>
      </p:sp>
      <p:sp>
        <p:nvSpPr>
          <p:cNvPr id="3" name="Content Placeholder 2"/>
          <p:cNvSpPr>
            <a:spLocks noGrp="1"/>
          </p:cNvSpPr>
          <p:nvPr>
            <p:ph idx="1"/>
          </p:nvPr>
        </p:nvSpPr>
        <p:spPr>
          <a:xfrm>
            <a:off x="6427693" y="1539425"/>
            <a:ext cx="7654171" cy="7598117"/>
          </a:xfrm>
        </p:spPr>
        <p:txBody>
          <a:bodyPr/>
          <a:lstStyle>
            <a:lvl1pPr>
              <a:defRPr sz="4989"/>
            </a:lvl1pPr>
            <a:lvl2pPr>
              <a:defRPr sz="4365"/>
            </a:lvl2pPr>
            <a:lvl3pPr>
              <a:defRPr sz="3742"/>
            </a:lvl3pPr>
            <a:lvl4pPr>
              <a:defRPr sz="3118"/>
            </a:lvl4pPr>
            <a:lvl5pPr>
              <a:defRPr sz="3118"/>
            </a:lvl5pPr>
            <a:lvl6pPr>
              <a:defRPr sz="3118"/>
            </a:lvl6pPr>
            <a:lvl7pPr>
              <a:defRPr sz="3118"/>
            </a:lvl7pPr>
            <a:lvl8pPr>
              <a:defRPr sz="3118"/>
            </a:lvl8pPr>
            <a:lvl9pPr>
              <a:defRPr sz="3118"/>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C29B883-4AE8-44C4-8CE5-2D62B396277A}" type="datetimeFigureOut">
              <a:rPr kumimoji="1" lang="ja-JP" altLang="en-US" smtClean="0"/>
              <a:t>2025/3/18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2E39FC1-0C66-4D36-A1A1-1982E06AD8EC}" type="slidenum">
              <a:rPr kumimoji="1" lang="ja-JP" altLang="en-US" smtClean="0"/>
              <a:t>‹#›</a:t>
            </a:fld>
            <a:endParaRPr kumimoji="1" lang="ja-JP" altLang="en-US"/>
          </a:p>
        </p:txBody>
      </p:sp>
    </p:spTree>
    <p:extLst>
      <p:ext uri="{BB962C8B-B14F-4D97-AF65-F5344CB8AC3E}">
        <p14:creationId xmlns:p14="http://schemas.microsoft.com/office/powerpoint/2010/main" val="21439533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6427693" y="1539425"/>
            <a:ext cx="7654171" cy="7598117"/>
          </a:xfrm>
        </p:spPr>
        <p:txBody>
          <a:bodyPr anchor="t"/>
          <a:lstStyle>
            <a:lvl1pPr marL="0" indent="0">
              <a:buNone/>
              <a:defRPr sz="4989"/>
            </a:lvl1pPr>
            <a:lvl2pPr marL="712775" indent="0">
              <a:buNone/>
              <a:defRPr sz="4365"/>
            </a:lvl2pPr>
            <a:lvl3pPr marL="1425550" indent="0">
              <a:buNone/>
              <a:defRPr sz="3742"/>
            </a:lvl3pPr>
            <a:lvl4pPr marL="2138324" indent="0">
              <a:buNone/>
              <a:defRPr sz="3118"/>
            </a:lvl4pPr>
            <a:lvl5pPr marL="2851099" indent="0">
              <a:buNone/>
              <a:defRPr sz="3118"/>
            </a:lvl5pPr>
            <a:lvl6pPr marL="3563874" indent="0">
              <a:buNone/>
              <a:defRPr sz="3118"/>
            </a:lvl6pPr>
            <a:lvl7pPr marL="4276649" indent="0">
              <a:buNone/>
              <a:defRPr sz="3118"/>
            </a:lvl7pPr>
            <a:lvl8pPr marL="4989424" indent="0">
              <a:buNone/>
              <a:defRPr sz="3118"/>
            </a:lvl8pPr>
            <a:lvl9pPr marL="5702198" indent="0">
              <a:buNone/>
              <a:defRPr sz="3118"/>
            </a:lvl9pPr>
          </a:lstStyle>
          <a:p>
            <a:r>
              <a:rPr lang="ja-JP" altLang="en-US"/>
              <a:t>図を追加</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C29B883-4AE8-44C4-8CE5-2D62B396277A}" type="datetimeFigureOut">
              <a:rPr kumimoji="1" lang="ja-JP" altLang="en-US" smtClean="0"/>
              <a:t>2025/3/18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2E39FC1-0C66-4D36-A1A1-1982E06AD8EC}" type="slidenum">
              <a:rPr kumimoji="1" lang="ja-JP" altLang="en-US" smtClean="0"/>
              <a:t>‹#›</a:t>
            </a:fld>
            <a:endParaRPr kumimoji="1" lang="ja-JP" altLang="en-US"/>
          </a:p>
        </p:txBody>
      </p:sp>
    </p:spTree>
    <p:extLst>
      <p:ext uri="{BB962C8B-B14F-4D97-AF65-F5344CB8AC3E}">
        <p14:creationId xmlns:p14="http://schemas.microsoft.com/office/powerpoint/2010/main" val="1864251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39456" y="569242"/>
            <a:ext cx="13040439" cy="2066590"/>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039456" y="2846200"/>
            <a:ext cx="13040439" cy="6783857"/>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1039455" y="9909729"/>
            <a:ext cx="3401854" cy="569240"/>
          </a:xfrm>
          <a:prstGeom prst="rect">
            <a:avLst/>
          </a:prstGeom>
        </p:spPr>
        <p:txBody>
          <a:bodyPr vert="horz" lIns="91440" tIns="45720" rIns="91440" bIns="45720" rtlCol="0" anchor="ctr"/>
          <a:lstStyle>
            <a:lvl1pPr algn="l">
              <a:defRPr sz="1871">
                <a:solidFill>
                  <a:schemeClr val="tx1">
                    <a:tint val="75000"/>
                  </a:schemeClr>
                </a:solidFill>
              </a:defRPr>
            </a:lvl1pPr>
          </a:lstStyle>
          <a:p>
            <a:fld id="{1C29B883-4AE8-44C4-8CE5-2D62B396277A}" type="datetimeFigureOut">
              <a:rPr kumimoji="1" lang="ja-JP" altLang="en-US" smtClean="0"/>
              <a:t>2025/3/18</a:t>
            </a:fld>
            <a:endParaRPr kumimoji="1" lang="ja-JP" altLang="en-US"/>
          </a:p>
        </p:txBody>
      </p:sp>
      <p:sp>
        <p:nvSpPr>
          <p:cNvPr id="5" name="Footer Placeholder 4"/>
          <p:cNvSpPr>
            <a:spLocks noGrp="1"/>
          </p:cNvSpPr>
          <p:nvPr>
            <p:ph type="ftr" sz="quarter" idx="3"/>
          </p:nvPr>
        </p:nvSpPr>
        <p:spPr>
          <a:xfrm>
            <a:off x="5008285" y="9909729"/>
            <a:ext cx="5102781" cy="569240"/>
          </a:xfrm>
          <a:prstGeom prst="rect">
            <a:avLst/>
          </a:prstGeom>
        </p:spPr>
        <p:txBody>
          <a:bodyPr vert="horz" lIns="91440" tIns="45720" rIns="91440" bIns="45720" rtlCol="0" anchor="ctr"/>
          <a:lstStyle>
            <a:lvl1pPr algn="ctr">
              <a:defRPr sz="1871">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10678041" y="9909729"/>
            <a:ext cx="3401854" cy="569240"/>
          </a:xfrm>
          <a:prstGeom prst="rect">
            <a:avLst/>
          </a:prstGeom>
        </p:spPr>
        <p:txBody>
          <a:bodyPr vert="horz" lIns="91440" tIns="45720" rIns="91440" bIns="45720" rtlCol="0" anchor="ctr"/>
          <a:lstStyle>
            <a:lvl1pPr algn="r">
              <a:defRPr sz="1871">
                <a:solidFill>
                  <a:schemeClr val="tx1">
                    <a:tint val="75000"/>
                  </a:schemeClr>
                </a:solidFill>
              </a:defRPr>
            </a:lvl1pPr>
          </a:lstStyle>
          <a:p>
            <a:fld id="{32E39FC1-0C66-4D36-A1A1-1982E06AD8EC}" type="slidenum">
              <a:rPr kumimoji="1" lang="ja-JP" altLang="en-US" smtClean="0"/>
              <a:t>‹#›</a:t>
            </a:fld>
            <a:endParaRPr kumimoji="1" lang="ja-JP" altLang="en-US"/>
          </a:p>
        </p:txBody>
      </p:sp>
    </p:spTree>
    <p:extLst>
      <p:ext uri="{BB962C8B-B14F-4D97-AF65-F5344CB8AC3E}">
        <p14:creationId xmlns:p14="http://schemas.microsoft.com/office/powerpoint/2010/main" val="217746049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1425550" rtl="0" eaLnBrk="1" latinLnBrk="0" hangingPunct="1">
        <a:lnSpc>
          <a:spcPct val="90000"/>
        </a:lnSpc>
        <a:spcBef>
          <a:spcPct val="0"/>
        </a:spcBef>
        <a:buNone/>
        <a:defRPr kumimoji="1" sz="6860" kern="1200">
          <a:solidFill>
            <a:schemeClr val="tx1"/>
          </a:solidFill>
          <a:latin typeface="+mj-lt"/>
          <a:ea typeface="+mj-ea"/>
          <a:cs typeface="+mj-cs"/>
        </a:defRPr>
      </a:lvl1pPr>
    </p:titleStyle>
    <p:bodyStyle>
      <a:lvl1pPr marL="356387" indent="-356387" algn="l" defTabSz="1425550" rtl="0" eaLnBrk="1" latinLnBrk="0" hangingPunct="1">
        <a:lnSpc>
          <a:spcPct val="90000"/>
        </a:lnSpc>
        <a:spcBef>
          <a:spcPts val="1559"/>
        </a:spcBef>
        <a:buFont typeface="Arial" panose="020B0604020202020204" pitchFamily="34" charset="0"/>
        <a:buChar char="•"/>
        <a:defRPr kumimoji="1" sz="4365" kern="1200">
          <a:solidFill>
            <a:schemeClr val="tx1"/>
          </a:solidFill>
          <a:latin typeface="+mn-lt"/>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kumimoji="1"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kumimoji="1"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kumimoji="1"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kumimoji="1"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kumimoji="1"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kumimoji="1"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kumimoji="1"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kumimoji="1" sz="2806" kern="1200">
          <a:solidFill>
            <a:schemeClr val="tx1"/>
          </a:solidFill>
          <a:latin typeface="+mn-lt"/>
          <a:ea typeface="+mn-ea"/>
          <a:cs typeface="+mn-cs"/>
        </a:defRPr>
      </a:lvl9pPr>
    </p:bodyStyle>
    <p:otherStyle>
      <a:defPPr>
        <a:defRPr lang="en-US"/>
      </a:defPPr>
      <a:lvl1pPr marL="0" algn="l" defTabSz="1425550" rtl="0" eaLnBrk="1" latinLnBrk="0" hangingPunct="1">
        <a:defRPr kumimoji="1" sz="2806" kern="1200">
          <a:solidFill>
            <a:schemeClr val="tx1"/>
          </a:solidFill>
          <a:latin typeface="+mn-lt"/>
          <a:ea typeface="+mn-ea"/>
          <a:cs typeface="+mn-cs"/>
        </a:defRPr>
      </a:lvl1pPr>
      <a:lvl2pPr marL="712775" algn="l" defTabSz="1425550" rtl="0" eaLnBrk="1" latinLnBrk="0" hangingPunct="1">
        <a:defRPr kumimoji="1" sz="2806" kern="1200">
          <a:solidFill>
            <a:schemeClr val="tx1"/>
          </a:solidFill>
          <a:latin typeface="+mn-lt"/>
          <a:ea typeface="+mn-ea"/>
          <a:cs typeface="+mn-cs"/>
        </a:defRPr>
      </a:lvl2pPr>
      <a:lvl3pPr marL="1425550" algn="l" defTabSz="1425550" rtl="0" eaLnBrk="1" latinLnBrk="0" hangingPunct="1">
        <a:defRPr kumimoji="1" sz="2806" kern="1200">
          <a:solidFill>
            <a:schemeClr val="tx1"/>
          </a:solidFill>
          <a:latin typeface="+mn-lt"/>
          <a:ea typeface="+mn-ea"/>
          <a:cs typeface="+mn-cs"/>
        </a:defRPr>
      </a:lvl3pPr>
      <a:lvl4pPr marL="2138324" algn="l" defTabSz="1425550" rtl="0" eaLnBrk="1" latinLnBrk="0" hangingPunct="1">
        <a:defRPr kumimoji="1" sz="2806" kern="1200">
          <a:solidFill>
            <a:schemeClr val="tx1"/>
          </a:solidFill>
          <a:latin typeface="+mn-lt"/>
          <a:ea typeface="+mn-ea"/>
          <a:cs typeface="+mn-cs"/>
        </a:defRPr>
      </a:lvl4pPr>
      <a:lvl5pPr marL="2851099" algn="l" defTabSz="1425550" rtl="0" eaLnBrk="1" latinLnBrk="0" hangingPunct="1">
        <a:defRPr kumimoji="1" sz="2806" kern="1200">
          <a:solidFill>
            <a:schemeClr val="tx1"/>
          </a:solidFill>
          <a:latin typeface="+mn-lt"/>
          <a:ea typeface="+mn-ea"/>
          <a:cs typeface="+mn-cs"/>
        </a:defRPr>
      </a:lvl5pPr>
      <a:lvl6pPr marL="3563874" algn="l" defTabSz="1425550" rtl="0" eaLnBrk="1" latinLnBrk="0" hangingPunct="1">
        <a:defRPr kumimoji="1" sz="2806" kern="1200">
          <a:solidFill>
            <a:schemeClr val="tx1"/>
          </a:solidFill>
          <a:latin typeface="+mn-lt"/>
          <a:ea typeface="+mn-ea"/>
          <a:cs typeface="+mn-cs"/>
        </a:defRPr>
      </a:lvl6pPr>
      <a:lvl7pPr marL="4276649" algn="l" defTabSz="1425550" rtl="0" eaLnBrk="1" latinLnBrk="0" hangingPunct="1">
        <a:defRPr kumimoji="1" sz="2806" kern="1200">
          <a:solidFill>
            <a:schemeClr val="tx1"/>
          </a:solidFill>
          <a:latin typeface="+mn-lt"/>
          <a:ea typeface="+mn-ea"/>
          <a:cs typeface="+mn-cs"/>
        </a:defRPr>
      </a:lvl7pPr>
      <a:lvl8pPr marL="4989424" algn="l" defTabSz="1425550" rtl="0" eaLnBrk="1" latinLnBrk="0" hangingPunct="1">
        <a:defRPr kumimoji="1" sz="2806" kern="1200">
          <a:solidFill>
            <a:schemeClr val="tx1"/>
          </a:solidFill>
          <a:latin typeface="+mn-lt"/>
          <a:ea typeface="+mn-ea"/>
          <a:cs typeface="+mn-cs"/>
        </a:defRPr>
      </a:lvl8pPr>
      <a:lvl9pPr marL="5702198" algn="l" defTabSz="1425550" rtl="0" eaLnBrk="1" latinLnBrk="0" hangingPunct="1">
        <a:defRPr kumimoji="1" sz="280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3" Type="http://schemas.openxmlformats.org/officeDocument/2006/relationships/image" Target="../media/image10.png"/><Relationship Id="rId18" Type="http://schemas.openxmlformats.org/officeDocument/2006/relationships/image" Target="../media/image15.png"/><Relationship Id="rId26" Type="http://schemas.openxmlformats.org/officeDocument/2006/relationships/image" Target="../media/image23.png"/><Relationship Id="rId39" Type="http://schemas.openxmlformats.org/officeDocument/2006/relationships/image" Target="../media/image36.png"/><Relationship Id="rId21" Type="http://schemas.openxmlformats.org/officeDocument/2006/relationships/image" Target="../media/image18.png"/><Relationship Id="rId34" Type="http://schemas.openxmlformats.org/officeDocument/2006/relationships/image" Target="../media/image31.png"/><Relationship Id="rId42" Type="http://schemas.openxmlformats.org/officeDocument/2006/relationships/image" Target="../media/image39.jpeg"/><Relationship Id="rId47" Type="http://schemas.openxmlformats.org/officeDocument/2006/relationships/image" Target="../media/image44.jpeg"/><Relationship Id="rId50" Type="http://schemas.openxmlformats.org/officeDocument/2006/relationships/image" Target="../media/image47.gif"/><Relationship Id="rId55" Type="http://schemas.openxmlformats.org/officeDocument/2006/relationships/image" Target="../media/image52.png"/><Relationship Id="rId7" Type="http://schemas.openxmlformats.org/officeDocument/2006/relationships/image" Target="../media/image5.emf"/><Relationship Id="rId2" Type="http://schemas.openxmlformats.org/officeDocument/2006/relationships/notesSlide" Target="../notesSlides/notesSlide1.xml"/><Relationship Id="rId16" Type="http://schemas.openxmlformats.org/officeDocument/2006/relationships/image" Target="../media/image13.png"/><Relationship Id="rId29" Type="http://schemas.openxmlformats.org/officeDocument/2006/relationships/image" Target="../media/image26.png"/><Relationship Id="rId11" Type="http://schemas.openxmlformats.org/officeDocument/2006/relationships/image" Target="../media/image8.png"/><Relationship Id="rId24" Type="http://schemas.openxmlformats.org/officeDocument/2006/relationships/image" Target="../media/image21.png"/><Relationship Id="rId32" Type="http://schemas.openxmlformats.org/officeDocument/2006/relationships/image" Target="../media/image29.png"/><Relationship Id="rId37" Type="http://schemas.openxmlformats.org/officeDocument/2006/relationships/image" Target="../media/image34.png"/><Relationship Id="rId40" Type="http://schemas.openxmlformats.org/officeDocument/2006/relationships/image" Target="../media/image37.png"/><Relationship Id="rId45" Type="http://schemas.openxmlformats.org/officeDocument/2006/relationships/image" Target="../media/image42.gif"/><Relationship Id="rId53" Type="http://schemas.openxmlformats.org/officeDocument/2006/relationships/image" Target="../media/image50.gif"/><Relationship Id="rId5" Type="http://schemas.openxmlformats.org/officeDocument/2006/relationships/image" Target="../media/image3.jpg"/><Relationship Id="rId10" Type="http://schemas.microsoft.com/office/2007/relationships/hdphoto" Target="../media/hdphoto1.wdp"/><Relationship Id="rId19" Type="http://schemas.openxmlformats.org/officeDocument/2006/relationships/image" Target="../media/image16.png"/><Relationship Id="rId31" Type="http://schemas.openxmlformats.org/officeDocument/2006/relationships/image" Target="../media/image28.png"/><Relationship Id="rId44" Type="http://schemas.openxmlformats.org/officeDocument/2006/relationships/image" Target="../media/image41.png"/><Relationship Id="rId52" Type="http://schemas.openxmlformats.org/officeDocument/2006/relationships/image" Target="../media/image49.gif"/><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1.png"/><Relationship Id="rId22" Type="http://schemas.openxmlformats.org/officeDocument/2006/relationships/image" Target="../media/image19.png"/><Relationship Id="rId27" Type="http://schemas.openxmlformats.org/officeDocument/2006/relationships/image" Target="../media/image24.png"/><Relationship Id="rId30" Type="http://schemas.openxmlformats.org/officeDocument/2006/relationships/image" Target="../media/image27.png"/><Relationship Id="rId35" Type="http://schemas.openxmlformats.org/officeDocument/2006/relationships/image" Target="../media/image32.jpeg"/><Relationship Id="rId43" Type="http://schemas.openxmlformats.org/officeDocument/2006/relationships/image" Target="../media/image40.png"/><Relationship Id="rId48" Type="http://schemas.openxmlformats.org/officeDocument/2006/relationships/image" Target="../media/image45.jpeg"/><Relationship Id="rId56" Type="http://schemas.openxmlformats.org/officeDocument/2006/relationships/image" Target="../media/image53.png"/><Relationship Id="rId8" Type="http://schemas.openxmlformats.org/officeDocument/2006/relationships/image" Target="../media/image6.jpg"/><Relationship Id="rId51" Type="http://schemas.openxmlformats.org/officeDocument/2006/relationships/image" Target="../media/image48.png"/><Relationship Id="rId3" Type="http://schemas.openxmlformats.org/officeDocument/2006/relationships/image" Target="../media/image1.jpeg"/><Relationship Id="rId12" Type="http://schemas.openxmlformats.org/officeDocument/2006/relationships/image" Target="../media/image9.png"/><Relationship Id="rId17" Type="http://schemas.openxmlformats.org/officeDocument/2006/relationships/image" Target="../media/image14.png"/><Relationship Id="rId25" Type="http://schemas.openxmlformats.org/officeDocument/2006/relationships/image" Target="../media/image22.png"/><Relationship Id="rId33" Type="http://schemas.openxmlformats.org/officeDocument/2006/relationships/image" Target="../media/image30.jpeg"/><Relationship Id="rId38" Type="http://schemas.openxmlformats.org/officeDocument/2006/relationships/image" Target="../media/image35.png"/><Relationship Id="rId46" Type="http://schemas.openxmlformats.org/officeDocument/2006/relationships/image" Target="../media/image43.jpeg"/><Relationship Id="rId20" Type="http://schemas.openxmlformats.org/officeDocument/2006/relationships/image" Target="../media/image17.png"/><Relationship Id="rId41" Type="http://schemas.openxmlformats.org/officeDocument/2006/relationships/image" Target="../media/image38.gif"/><Relationship Id="rId54" Type="http://schemas.openxmlformats.org/officeDocument/2006/relationships/image" Target="../media/image51.gif"/><Relationship Id="rId1" Type="http://schemas.openxmlformats.org/officeDocument/2006/relationships/slideLayout" Target="../slideLayouts/slideLayout7.xml"/><Relationship Id="rId6" Type="http://schemas.openxmlformats.org/officeDocument/2006/relationships/image" Target="../media/image4.png"/><Relationship Id="rId15" Type="http://schemas.openxmlformats.org/officeDocument/2006/relationships/image" Target="../media/image12.png"/><Relationship Id="rId23" Type="http://schemas.openxmlformats.org/officeDocument/2006/relationships/image" Target="../media/image20.png"/><Relationship Id="rId28" Type="http://schemas.openxmlformats.org/officeDocument/2006/relationships/image" Target="../media/image25.png"/><Relationship Id="rId36" Type="http://schemas.openxmlformats.org/officeDocument/2006/relationships/image" Target="../media/image33.png"/><Relationship Id="rId49" Type="http://schemas.openxmlformats.org/officeDocument/2006/relationships/image" Target="../media/image46.gif"/></Relationships>
</file>

<file path=ppt/slides/_rels/slide2.xml.rels><?xml version="1.0" encoding="UTF-8" standalone="yes"?>
<Relationships xmlns="http://schemas.openxmlformats.org/package/2006/relationships"><Relationship Id="rId13" Type="http://schemas.openxmlformats.org/officeDocument/2006/relationships/image" Target="../media/image64.gif"/><Relationship Id="rId18" Type="http://schemas.openxmlformats.org/officeDocument/2006/relationships/image" Target="../media/image68.gif"/><Relationship Id="rId26" Type="http://schemas.openxmlformats.org/officeDocument/2006/relationships/image" Target="../media/image76.gif"/><Relationship Id="rId39" Type="http://schemas.openxmlformats.org/officeDocument/2006/relationships/image" Target="../media/image89.gif"/><Relationship Id="rId21" Type="http://schemas.openxmlformats.org/officeDocument/2006/relationships/image" Target="../media/image71.png"/><Relationship Id="rId34" Type="http://schemas.openxmlformats.org/officeDocument/2006/relationships/image" Target="../media/image84.png"/><Relationship Id="rId42" Type="http://schemas.openxmlformats.org/officeDocument/2006/relationships/image" Target="../media/image92.jpeg"/><Relationship Id="rId7" Type="http://schemas.openxmlformats.org/officeDocument/2006/relationships/image" Target="../media/image58.png"/><Relationship Id="rId2" Type="http://schemas.openxmlformats.org/officeDocument/2006/relationships/notesSlide" Target="../notesSlides/notesSlide2.xml"/><Relationship Id="rId16" Type="http://schemas.openxmlformats.org/officeDocument/2006/relationships/image" Target="../media/image50.gif"/><Relationship Id="rId29" Type="http://schemas.openxmlformats.org/officeDocument/2006/relationships/image" Target="../media/image79.png"/><Relationship Id="rId1" Type="http://schemas.openxmlformats.org/officeDocument/2006/relationships/slideLayout" Target="../slideLayouts/slideLayout7.xml"/><Relationship Id="rId6" Type="http://schemas.openxmlformats.org/officeDocument/2006/relationships/image" Target="../media/image57.png"/><Relationship Id="rId11" Type="http://schemas.openxmlformats.org/officeDocument/2006/relationships/image" Target="../media/image62.png"/><Relationship Id="rId24" Type="http://schemas.openxmlformats.org/officeDocument/2006/relationships/image" Target="../media/image74.png"/><Relationship Id="rId32" Type="http://schemas.openxmlformats.org/officeDocument/2006/relationships/image" Target="../media/image82.png"/><Relationship Id="rId37" Type="http://schemas.openxmlformats.org/officeDocument/2006/relationships/image" Target="../media/image87.jpeg"/><Relationship Id="rId40" Type="http://schemas.openxmlformats.org/officeDocument/2006/relationships/image" Target="../media/image90.png"/><Relationship Id="rId45" Type="http://schemas.microsoft.com/office/2007/relationships/hdphoto" Target="../media/hdphoto2.wdp"/><Relationship Id="rId5" Type="http://schemas.openxmlformats.org/officeDocument/2006/relationships/image" Target="../media/image56.png"/><Relationship Id="rId15" Type="http://schemas.openxmlformats.org/officeDocument/2006/relationships/image" Target="../media/image66.gif"/><Relationship Id="rId23" Type="http://schemas.openxmlformats.org/officeDocument/2006/relationships/image" Target="../media/image73.jpeg"/><Relationship Id="rId28" Type="http://schemas.openxmlformats.org/officeDocument/2006/relationships/image" Target="../media/image78.png"/><Relationship Id="rId36" Type="http://schemas.openxmlformats.org/officeDocument/2006/relationships/image" Target="../media/image86.jpeg"/><Relationship Id="rId10" Type="http://schemas.openxmlformats.org/officeDocument/2006/relationships/image" Target="../media/image61.png"/><Relationship Id="rId19" Type="http://schemas.openxmlformats.org/officeDocument/2006/relationships/image" Target="../media/image69.png"/><Relationship Id="rId31" Type="http://schemas.openxmlformats.org/officeDocument/2006/relationships/image" Target="../media/image81.jpg"/><Relationship Id="rId44" Type="http://schemas.openxmlformats.org/officeDocument/2006/relationships/image" Target="../media/image94.png"/><Relationship Id="rId4" Type="http://schemas.openxmlformats.org/officeDocument/2006/relationships/image" Target="../media/image55.png"/><Relationship Id="rId9" Type="http://schemas.openxmlformats.org/officeDocument/2006/relationships/image" Target="../media/image60.png"/><Relationship Id="rId14" Type="http://schemas.openxmlformats.org/officeDocument/2006/relationships/image" Target="../media/image65.gif"/><Relationship Id="rId22" Type="http://schemas.openxmlformats.org/officeDocument/2006/relationships/image" Target="../media/image72.png"/><Relationship Id="rId27" Type="http://schemas.openxmlformats.org/officeDocument/2006/relationships/image" Target="../media/image77.png"/><Relationship Id="rId30" Type="http://schemas.openxmlformats.org/officeDocument/2006/relationships/image" Target="../media/image80.png"/><Relationship Id="rId35" Type="http://schemas.openxmlformats.org/officeDocument/2006/relationships/image" Target="../media/image85.jpeg"/><Relationship Id="rId43" Type="http://schemas.openxmlformats.org/officeDocument/2006/relationships/image" Target="../media/image93.png"/><Relationship Id="rId8" Type="http://schemas.openxmlformats.org/officeDocument/2006/relationships/image" Target="../media/image59.png"/><Relationship Id="rId3" Type="http://schemas.openxmlformats.org/officeDocument/2006/relationships/image" Target="../media/image54.png"/><Relationship Id="rId12" Type="http://schemas.openxmlformats.org/officeDocument/2006/relationships/image" Target="../media/image63.png"/><Relationship Id="rId17" Type="http://schemas.openxmlformats.org/officeDocument/2006/relationships/image" Target="../media/image67.emf"/><Relationship Id="rId25" Type="http://schemas.openxmlformats.org/officeDocument/2006/relationships/image" Target="../media/image75.png"/><Relationship Id="rId33" Type="http://schemas.openxmlformats.org/officeDocument/2006/relationships/image" Target="../media/image83.gif"/><Relationship Id="rId38" Type="http://schemas.openxmlformats.org/officeDocument/2006/relationships/image" Target="../media/image88.jpeg"/><Relationship Id="rId20" Type="http://schemas.openxmlformats.org/officeDocument/2006/relationships/image" Target="../media/image70.png"/><Relationship Id="rId41" Type="http://schemas.openxmlformats.org/officeDocument/2006/relationships/image" Target="../media/image91.png"/></Relationships>
</file>

<file path=ppt/slides/_rels/slide3.xml.rels><?xml version="1.0" encoding="UTF-8" standalone="yes"?>
<Relationships xmlns="http://schemas.openxmlformats.org/package/2006/relationships"><Relationship Id="rId8" Type="http://schemas.openxmlformats.org/officeDocument/2006/relationships/image" Target="../media/image69.png"/><Relationship Id="rId13" Type="http://schemas.openxmlformats.org/officeDocument/2006/relationships/image" Target="../media/image101.png"/><Relationship Id="rId18" Type="http://schemas.openxmlformats.org/officeDocument/2006/relationships/image" Target="../media/image106.png"/><Relationship Id="rId26" Type="http://schemas.openxmlformats.org/officeDocument/2006/relationships/image" Target="../media/image113.png"/><Relationship Id="rId3" Type="http://schemas.openxmlformats.org/officeDocument/2006/relationships/image" Target="../media/image95.png"/><Relationship Id="rId21" Type="http://schemas.openxmlformats.org/officeDocument/2006/relationships/image" Target="../media/image65.gif"/><Relationship Id="rId7" Type="http://schemas.openxmlformats.org/officeDocument/2006/relationships/image" Target="../media/image99.jpeg"/><Relationship Id="rId12" Type="http://schemas.openxmlformats.org/officeDocument/2006/relationships/image" Target="../media/image64.gif"/><Relationship Id="rId17" Type="http://schemas.openxmlformats.org/officeDocument/2006/relationships/image" Target="../media/image105.png"/><Relationship Id="rId25" Type="http://schemas.openxmlformats.org/officeDocument/2006/relationships/image" Target="../media/image112.gif"/><Relationship Id="rId2" Type="http://schemas.openxmlformats.org/officeDocument/2006/relationships/notesSlide" Target="../notesSlides/notesSlide3.xml"/><Relationship Id="rId16" Type="http://schemas.openxmlformats.org/officeDocument/2006/relationships/image" Target="../media/image104.jpeg"/><Relationship Id="rId20" Type="http://schemas.openxmlformats.org/officeDocument/2006/relationships/image" Target="../media/image108.png"/><Relationship Id="rId29" Type="http://schemas.openxmlformats.org/officeDocument/2006/relationships/image" Target="../media/image75.png"/><Relationship Id="rId1" Type="http://schemas.openxmlformats.org/officeDocument/2006/relationships/slideLayout" Target="../slideLayouts/slideLayout7.xml"/><Relationship Id="rId6" Type="http://schemas.openxmlformats.org/officeDocument/2006/relationships/image" Target="../media/image98.jpeg"/><Relationship Id="rId11" Type="http://schemas.openxmlformats.org/officeDocument/2006/relationships/image" Target="../media/image61.png"/><Relationship Id="rId24" Type="http://schemas.openxmlformats.org/officeDocument/2006/relationships/image" Target="../media/image111.png"/><Relationship Id="rId32" Type="http://schemas.openxmlformats.org/officeDocument/2006/relationships/image" Target="../media/image76.gif"/><Relationship Id="rId5" Type="http://schemas.openxmlformats.org/officeDocument/2006/relationships/image" Target="../media/image97.jpeg"/><Relationship Id="rId15" Type="http://schemas.openxmlformats.org/officeDocument/2006/relationships/image" Target="../media/image103.jpeg"/><Relationship Id="rId23" Type="http://schemas.openxmlformats.org/officeDocument/2006/relationships/image" Target="../media/image110.jpeg"/><Relationship Id="rId28" Type="http://schemas.openxmlformats.org/officeDocument/2006/relationships/image" Target="../media/image115.png"/><Relationship Id="rId10" Type="http://schemas.openxmlformats.org/officeDocument/2006/relationships/image" Target="../media/image100.png"/><Relationship Id="rId19" Type="http://schemas.openxmlformats.org/officeDocument/2006/relationships/image" Target="../media/image107.png"/><Relationship Id="rId31" Type="http://schemas.openxmlformats.org/officeDocument/2006/relationships/image" Target="../media/image117.png"/><Relationship Id="rId4" Type="http://schemas.openxmlformats.org/officeDocument/2006/relationships/image" Target="../media/image96.gif"/><Relationship Id="rId9" Type="http://schemas.openxmlformats.org/officeDocument/2006/relationships/image" Target="../media/image66.gif"/><Relationship Id="rId14" Type="http://schemas.openxmlformats.org/officeDocument/2006/relationships/image" Target="../media/image102.jpeg"/><Relationship Id="rId22" Type="http://schemas.openxmlformats.org/officeDocument/2006/relationships/image" Target="../media/image109.png"/><Relationship Id="rId27" Type="http://schemas.openxmlformats.org/officeDocument/2006/relationships/image" Target="../media/image114.png"/><Relationship Id="rId30" Type="http://schemas.openxmlformats.org/officeDocument/2006/relationships/image" Target="../media/image116.png"/></Relationships>
</file>

<file path=ppt/slides/_rels/slide4.xml.rels><?xml version="1.0" encoding="UTF-8" standalone="yes"?>
<Relationships xmlns="http://schemas.openxmlformats.org/package/2006/relationships"><Relationship Id="rId8" Type="http://schemas.openxmlformats.org/officeDocument/2006/relationships/image" Target="../media/image61.png"/><Relationship Id="rId13" Type="http://schemas.openxmlformats.org/officeDocument/2006/relationships/image" Target="../media/image58.png"/><Relationship Id="rId18" Type="http://schemas.openxmlformats.org/officeDocument/2006/relationships/image" Target="../media/image76.gif"/><Relationship Id="rId3" Type="http://schemas.openxmlformats.org/officeDocument/2006/relationships/image" Target="../media/image118.jpg"/><Relationship Id="rId21" Type="http://schemas.openxmlformats.org/officeDocument/2006/relationships/image" Target="../media/image127.jpeg"/><Relationship Id="rId7" Type="http://schemas.openxmlformats.org/officeDocument/2006/relationships/image" Target="../media/image120.gif"/><Relationship Id="rId12" Type="http://schemas.microsoft.com/office/2007/relationships/hdphoto" Target="../media/hdphoto3.wdp"/><Relationship Id="rId17" Type="http://schemas.openxmlformats.org/officeDocument/2006/relationships/image" Target="../media/image125.png"/><Relationship Id="rId2" Type="http://schemas.openxmlformats.org/officeDocument/2006/relationships/notesSlide" Target="../notesSlides/notesSlide4.xml"/><Relationship Id="rId16" Type="http://schemas.openxmlformats.org/officeDocument/2006/relationships/image" Target="../media/image124.jpeg"/><Relationship Id="rId20" Type="http://schemas.openxmlformats.org/officeDocument/2006/relationships/image" Target="../media/image126.jpeg"/><Relationship Id="rId1" Type="http://schemas.openxmlformats.org/officeDocument/2006/relationships/slideLayout" Target="../slideLayouts/slideLayout1.xml"/><Relationship Id="rId6" Type="http://schemas.openxmlformats.org/officeDocument/2006/relationships/image" Target="../media/image119.gif"/><Relationship Id="rId11" Type="http://schemas.openxmlformats.org/officeDocument/2006/relationships/image" Target="../media/image121.png"/><Relationship Id="rId5" Type="http://schemas.openxmlformats.org/officeDocument/2006/relationships/image" Target="../media/image65.gif"/><Relationship Id="rId15" Type="http://schemas.openxmlformats.org/officeDocument/2006/relationships/image" Target="../media/image123.png"/><Relationship Id="rId10" Type="http://schemas.openxmlformats.org/officeDocument/2006/relationships/image" Target="../media/image66.gif"/><Relationship Id="rId19" Type="http://schemas.openxmlformats.org/officeDocument/2006/relationships/image" Target="../media/image75.png"/><Relationship Id="rId4" Type="http://schemas.openxmlformats.org/officeDocument/2006/relationships/image" Target="../media/image69.png"/><Relationship Id="rId9" Type="http://schemas.openxmlformats.org/officeDocument/2006/relationships/image" Target="../media/image42.gif"/><Relationship Id="rId14" Type="http://schemas.openxmlformats.org/officeDocument/2006/relationships/image" Target="../media/image122.png"/><Relationship Id="rId22" Type="http://schemas.openxmlformats.org/officeDocument/2006/relationships/image" Target="../media/image128.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a:extLst>
            <a:ext uri="{FF2B5EF4-FFF2-40B4-BE49-F238E27FC236}">
              <a16:creationId xmlns:a16="http://schemas.microsoft.com/office/drawing/2014/main" id="{A1741F2B-EB33-19AA-BF82-B7B904213B34}"/>
            </a:ext>
          </a:extLst>
        </p:cNvPr>
        <p:cNvGrpSpPr/>
        <p:nvPr/>
      </p:nvGrpSpPr>
      <p:grpSpPr>
        <a:xfrm>
          <a:off x="0" y="0"/>
          <a:ext cx="0" cy="0"/>
          <a:chOff x="0" y="0"/>
          <a:chExt cx="0" cy="0"/>
        </a:xfrm>
      </p:grpSpPr>
      <p:sp>
        <p:nvSpPr>
          <p:cNvPr id="92" name="正方形/長方形 91">
            <a:extLst>
              <a:ext uri="{FF2B5EF4-FFF2-40B4-BE49-F238E27FC236}">
                <a16:creationId xmlns:a16="http://schemas.microsoft.com/office/drawing/2014/main" id="{1F372555-3C68-6C3F-095C-9E794FE90C18}"/>
              </a:ext>
            </a:extLst>
          </p:cNvPr>
          <p:cNvSpPr/>
          <p:nvPr/>
        </p:nvSpPr>
        <p:spPr>
          <a:xfrm>
            <a:off x="8091464" y="8824164"/>
            <a:ext cx="2148845" cy="130483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91" name="図 90" descr="背景パターン&#10;&#10;AI によって生成されたコンテンツは間違っている可能性があります。">
            <a:extLst>
              <a:ext uri="{FF2B5EF4-FFF2-40B4-BE49-F238E27FC236}">
                <a16:creationId xmlns:a16="http://schemas.microsoft.com/office/drawing/2014/main" id="{E3A6B99F-0C81-F004-DAF9-AE56DD84BC5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86108" y="8797144"/>
            <a:ext cx="2179019" cy="1321384"/>
          </a:xfrm>
          <a:prstGeom prst="rect">
            <a:avLst/>
          </a:prstGeom>
        </p:spPr>
      </p:pic>
      <p:sp>
        <p:nvSpPr>
          <p:cNvPr id="88" name="正方形/長方形 87">
            <a:extLst>
              <a:ext uri="{FF2B5EF4-FFF2-40B4-BE49-F238E27FC236}">
                <a16:creationId xmlns:a16="http://schemas.microsoft.com/office/drawing/2014/main" id="{75A325D5-BBBB-AB76-ED10-EB8F720AD700}"/>
              </a:ext>
            </a:extLst>
          </p:cNvPr>
          <p:cNvSpPr/>
          <p:nvPr/>
        </p:nvSpPr>
        <p:spPr>
          <a:xfrm>
            <a:off x="8091467" y="993514"/>
            <a:ext cx="6433132" cy="783065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3" name="図 102" descr="グラフ が含まれている画像&#10;&#10;AI によって生成されたコンテンツは間違っている可能性があります。">
            <a:extLst>
              <a:ext uri="{FF2B5EF4-FFF2-40B4-BE49-F238E27FC236}">
                <a16:creationId xmlns:a16="http://schemas.microsoft.com/office/drawing/2014/main" id="{D27D3611-BE17-810C-1549-70F294188F0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23254" y="3611146"/>
            <a:ext cx="2126853" cy="1275806"/>
          </a:xfrm>
          <a:prstGeom prst="rect">
            <a:avLst/>
          </a:prstGeom>
        </p:spPr>
      </p:pic>
      <p:pic>
        <p:nvPicPr>
          <p:cNvPr id="106" name="図 105" descr="グラフ が含まれている画像&#10;&#10;AI によって生成されたコンテンツは間違っている可能性があります。">
            <a:extLst>
              <a:ext uri="{FF2B5EF4-FFF2-40B4-BE49-F238E27FC236}">
                <a16:creationId xmlns:a16="http://schemas.microsoft.com/office/drawing/2014/main" id="{86472FC0-A063-5F1D-5D79-563AB55652E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389127" y="2299662"/>
            <a:ext cx="2126853" cy="1275806"/>
          </a:xfrm>
          <a:prstGeom prst="rect">
            <a:avLst/>
          </a:prstGeom>
        </p:spPr>
      </p:pic>
      <p:pic>
        <p:nvPicPr>
          <p:cNvPr id="105" name="図 104" descr="グラフ が含まれている画像&#10;&#10;AI によって生成されたコンテンツは間違っている可能性があります。">
            <a:extLst>
              <a:ext uri="{FF2B5EF4-FFF2-40B4-BE49-F238E27FC236}">
                <a16:creationId xmlns:a16="http://schemas.microsoft.com/office/drawing/2014/main" id="{9661D090-654E-5CDC-C5AF-12D311C44C5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24076" y="3594915"/>
            <a:ext cx="2096839" cy="1275806"/>
          </a:xfrm>
          <a:prstGeom prst="rect">
            <a:avLst/>
          </a:prstGeom>
        </p:spPr>
      </p:pic>
      <p:pic>
        <p:nvPicPr>
          <p:cNvPr id="104" name="図 103" descr="グラフ が含まれている画像&#10;&#10;AI によって生成されたコンテンツは間違っている可能性があります。">
            <a:extLst>
              <a:ext uri="{FF2B5EF4-FFF2-40B4-BE49-F238E27FC236}">
                <a16:creationId xmlns:a16="http://schemas.microsoft.com/office/drawing/2014/main" id="{BB837692-E6CC-489D-E790-3DD1651E2B6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55304" y="2305119"/>
            <a:ext cx="2096839" cy="1275806"/>
          </a:xfrm>
          <a:prstGeom prst="rect">
            <a:avLst/>
          </a:prstGeom>
        </p:spPr>
      </p:pic>
      <p:pic>
        <p:nvPicPr>
          <p:cNvPr id="107" name="図 106" descr="グラフ が含まれている画像&#10;&#10;AI によって生成されたコンテンツは間違っている可能性があります。">
            <a:extLst>
              <a:ext uri="{FF2B5EF4-FFF2-40B4-BE49-F238E27FC236}">
                <a16:creationId xmlns:a16="http://schemas.microsoft.com/office/drawing/2014/main" id="{D8CD15E8-2E97-9D36-5028-BBD893E3B00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397746" y="3604967"/>
            <a:ext cx="2126853" cy="1275806"/>
          </a:xfrm>
          <a:prstGeom prst="rect">
            <a:avLst/>
          </a:prstGeom>
        </p:spPr>
      </p:pic>
      <p:pic>
        <p:nvPicPr>
          <p:cNvPr id="90" name="図 89" descr="背景パターン&#10;&#10;AI によって生成されたコンテンツは間違っている可能性があります。">
            <a:extLst>
              <a:ext uri="{FF2B5EF4-FFF2-40B4-BE49-F238E27FC236}">
                <a16:creationId xmlns:a16="http://schemas.microsoft.com/office/drawing/2014/main" id="{64F77CB4-8ACC-FE71-8F22-BAB210BA7E1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375081" y="7516126"/>
            <a:ext cx="2179019" cy="1321384"/>
          </a:xfrm>
          <a:prstGeom prst="rect">
            <a:avLst/>
          </a:prstGeom>
        </p:spPr>
      </p:pic>
      <p:pic>
        <p:nvPicPr>
          <p:cNvPr id="86" name="図 85" descr="アイコン が含まれている画像&#10;&#10;AI によって生成されたコンテンツは間違っている可能性があります。">
            <a:extLst>
              <a:ext uri="{FF2B5EF4-FFF2-40B4-BE49-F238E27FC236}">
                <a16:creationId xmlns:a16="http://schemas.microsoft.com/office/drawing/2014/main" id="{97B3CA28-BF99-AA20-5D9C-10E8698EC953}"/>
              </a:ext>
            </a:extLst>
          </p:cNvPr>
          <p:cNvPicPr>
            <a:picLocks noChangeAspect="1"/>
          </p:cNvPicPr>
          <p:nvPr/>
        </p:nvPicPr>
        <p:blipFill>
          <a:blip r:embed="rId6" cstate="print">
            <a:extLst>
              <a:ext uri="{28A0092B-C50C-407E-A947-70E740481C1C}">
                <a14:useLocalDpi xmlns:a14="http://schemas.microsoft.com/office/drawing/2010/main" val="0"/>
              </a:ext>
            </a:extLst>
          </a:blip>
          <a:srcRect t="60149" b="26231"/>
          <a:stretch/>
        </p:blipFill>
        <p:spPr>
          <a:xfrm>
            <a:off x="12266641" y="965288"/>
            <a:ext cx="2362031" cy="331572"/>
          </a:xfrm>
          <a:prstGeom prst="rect">
            <a:avLst/>
          </a:prstGeom>
        </p:spPr>
      </p:pic>
      <p:pic>
        <p:nvPicPr>
          <p:cNvPr id="85" name="図 84" descr="アイコン が含まれている画像&#10;&#10;AI によって生成されたコンテンツは間違っている可能性があります。">
            <a:extLst>
              <a:ext uri="{FF2B5EF4-FFF2-40B4-BE49-F238E27FC236}">
                <a16:creationId xmlns:a16="http://schemas.microsoft.com/office/drawing/2014/main" id="{0167E9ED-FCF6-C9D1-A247-70D53FE5D3DB}"/>
              </a:ext>
            </a:extLst>
          </p:cNvPr>
          <p:cNvPicPr>
            <a:picLocks noChangeAspect="1"/>
          </p:cNvPicPr>
          <p:nvPr/>
        </p:nvPicPr>
        <p:blipFill>
          <a:blip r:embed="rId6" cstate="print">
            <a:extLst>
              <a:ext uri="{28A0092B-C50C-407E-A947-70E740481C1C}">
                <a14:useLocalDpi xmlns:a14="http://schemas.microsoft.com/office/drawing/2010/main" val="0"/>
              </a:ext>
            </a:extLst>
          </a:blip>
          <a:srcRect t="60149" b="26231"/>
          <a:stretch/>
        </p:blipFill>
        <p:spPr>
          <a:xfrm>
            <a:off x="10141838" y="945878"/>
            <a:ext cx="2362031" cy="331572"/>
          </a:xfrm>
          <a:prstGeom prst="rect">
            <a:avLst/>
          </a:prstGeom>
        </p:spPr>
      </p:pic>
      <p:pic>
        <p:nvPicPr>
          <p:cNvPr id="84" name="図 83" descr="アイコン が含まれている画像&#10;&#10;AI によって生成されたコンテンツは間違っている可能性があります。">
            <a:extLst>
              <a:ext uri="{FF2B5EF4-FFF2-40B4-BE49-F238E27FC236}">
                <a16:creationId xmlns:a16="http://schemas.microsoft.com/office/drawing/2014/main" id="{D38721F0-4758-F46C-3B1A-68ED87C6CF5C}"/>
              </a:ext>
            </a:extLst>
          </p:cNvPr>
          <p:cNvPicPr>
            <a:picLocks noChangeAspect="1"/>
          </p:cNvPicPr>
          <p:nvPr/>
        </p:nvPicPr>
        <p:blipFill>
          <a:blip r:embed="rId6" cstate="print">
            <a:extLst>
              <a:ext uri="{28A0092B-C50C-407E-A947-70E740481C1C}">
                <a14:useLocalDpi xmlns:a14="http://schemas.microsoft.com/office/drawing/2010/main" val="0"/>
              </a:ext>
            </a:extLst>
          </a:blip>
          <a:srcRect t="60149" b="26231"/>
          <a:stretch/>
        </p:blipFill>
        <p:spPr>
          <a:xfrm>
            <a:off x="7991481" y="949947"/>
            <a:ext cx="2362031" cy="331572"/>
          </a:xfrm>
          <a:prstGeom prst="rect">
            <a:avLst/>
          </a:prstGeom>
        </p:spPr>
      </p:pic>
      <p:pic>
        <p:nvPicPr>
          <p:cNvPr id="87" name="図 86" descr="アイコン が含まれている画像&#10;&#10;AI によって生成されたコンテンツは間違っている可能性があります。">
            <a:extLst>
              <a:ext uri="{FF2B5EF4-FFF2-40B4-BE49-F238E27FC236}">
                <a16:creationId xmlns:a16="http://schemas.microsoft.com/office/drawing/2014/main" id="{ED9CD49A-AFD0-8F0F-4D2C-9DE2ACE27DEB}"/>
              </a:ext>
            </a:extLst>
          </p:cNvPr>
          <p:cNvPicPr>
            <a:picLocks noChangeAspect="1"/>
          </p:cNvPicPr>
          <p:nvPr/>
        </p:nvPicPr>
        <p:blipFill>
          <a:blip r:embed="rId6" cstate="print">
            <a:extLst>
              <a:ext uri="{28A0092B-C50C-407E-A947-70E740481C1C}">
                <a14:useLocalDpi xmlns:a14="http://schemas.microsoft.com/office/drawing/2010/main" val="0"/>
              </a:ext>
            </a:extLst>
          </a:blip>
          <a:srcRect t="60149" b="26231"/>
          <a:stretch/>
        </p:blipFill>
        <p:spPr>
          <a:xfrm>
            <a:off x="7978263" y="2262855"/>
            <a:ext cx="2362031" cy="331572"/>
          </a:xfrm>
          <a:prstGeom prst="rect">
            <a:avLst/>
          </a:prstGeom>
        </p:spPr>
      </p:pic>
      <p:pic>
        <p:nvPicPr>
          <p:cNvPr id="44" name="図 43">
            <a:extLst>
              <a:ext uri="{FF2B5EF4-FFF2-40B4-BE49-F238E27FC236}">
                <a16:creationId xmlns:a16="http://schemas.microsoft.com/office/drawing/2014/main" id="{1BDD1A49-D3DA-8A29-D5DB-AF343B2D3DE4}"/>
              </a:ext>
            </a:extLst>
          </p:cNvPr>
          <p:cNvPicPr>
            <a:picLocks noChangeAspect="1"/>
          </p:cNvPicPr>
          <p:nvPr/>
        </p:nvPicPr>
        <p:blipFill>
          <a:blip r:embed="rId7"/>
          <a:stretch>
            <a:fillRect/>
          </a:stretch>
        </p:blipFill>
        <p:spPr>
          <a:xfrm>
            <a:off x="8086108" y="993513"/>
            <a:ext cx="6453241" cy="9143001"/>
          </a:xfrm>
          <a:prstGeom prst="rect">
            <a:avLst/>
          </a:prstGeom>
        </p:spPr>
      </p:pic>
      <p:sp>
        <p:nvSpPr>
          <p:cNvPr id="189" name="正方形/長方形 188">
            <a:extLst>
              <a:ext uri="{FF2B5EF4-FFF2-40B4-BE49-F238E27FC236}">
                <a16:creationId xmlns:a16="http://schemas.microsoft.com/office/drawing/2014/main" id="{09DA45DB-BDF4-013E-D922-474D971934C2}"/>
              </a:ext>
            </a:extLst>
          </p:cNvPr>
          <p:cNvSpPr/>
          <p:nvPr/>
        </p:nvSpPr>
        <p:spPr>
          <a:xfrm>
            <a:off x="9676433" y="510520"/>
            <a:ext cx="2798455" cy="3938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b="1" dirty="0">
                <a:solidFill>
                  <a:schemeClr val="tx1"/>
                </a:solidFill>
                <a:latin typeface="HG丸ｺﾞｼｯｸM-PRO" panose="020F0600000000000000" pitchFamily="50" charset="-128"/>
                <a:ea typeface="HG丸ｺﾞｼｯｸM-PRO" panose="020F0600000000000000" pitchFamily="50" charset="-128"/>
              </a:rPr>
              <a:t>マップ（</a:t>
            </a:r>
            <a:r>
              <a:rPr kumimoji="1" lang="en-US" altLang="ja-JP" sz="1050" b="1" dirty="0">
                <a:solidFill>
                  <a:schemeClr val="tx1"/>
                </a:solidFill>
                <a:latin typeface="HG丸ｺﾞｼｯｸM-PRO" panose="020F0600000000000000" pitchFamily="50" charset="-128"/>
                <a:ea typeface="HG丸ｺﾞｼｯｸM-PRO" panose="020F0600000000000000" pitchFamily="50" charset="-128"/>
              </a:rPr>
              <a:t>P</a:t>
            </a:r>
            <a:r>
              <a:rPr kumimoji="1" lang="ja-JP" altLang="en-US" sz="1050" b="1" dirty="0">
                <a:solidFill>
                  <a:schemeClr val="tx1"/>
                </a:solidFill>
                <a:latin typeface="HG丸ｺﾞｼｯｸM-PRO" panose="020F0600000000000000" pitchFamily="50" charset="-128"/>
                <a:ea typeface="HG丸ｺﾞｼｯｸM-PRO" panose="020F0600000000000000" pitchFamily="50" charset="-128"/>
              </a:rPr>
              <a:t>４）掲載団体情報</a:t>
            </a:r>
            <a:endParaRPr kumimoji="1" lang="ja-JP" altLang="en-US" sz="1050" b="1" dirty="0">
              <a:latin typeface="HG丸ｺﾞｼｯｸM-PRO" panose="020F0600000000000000" pitchFamily="50" charset="-128"/>
              <a:ea typeface="HG丸ｺﾞｼｯｸM-PRO" panose="020F0600000000000000" pitchFamily="50" charset="-128"/>
            </a:endParaRPr>
          </a:p>
        </p:txBody>
      </p:sp>
      <p:sp>
        <p:nvSpPr>
          <p:cNvPr id="277" name="正方形/長方形 276">
            <a:extLst>
              <a:ext uri="{FF2B5EF4-FFF2-40B4-BE49-F238E27FC236}">
                <a16:creationId xmlns:a16="http://schemas.microsoft.com/office/drawing/2014/main" id="{11BE11B3-022F-DD8D-36CD-F8F5D507C237}"/>
              </a:ext>
            </a:extLst>
          </p:cNvPr>
          <p:cNvSpPr/>
          <p:nvPr/>
        </p:nvSpPr>
        <p:spPr>
          <a:xfrm>
            <a:off x="4326172" y="4895672"/>
            <a:ext cx="2841970" cy="937949"/>
          </a:xfrm>
          <a:prstGeom prst="rect">
            <a:avLst/>
          </a:prstGeom>
        </p:spPr>
        <p:txBody>
          <a:bodyPr wrap="square">
            <a:spAutoFit/>
          </a:bodyPr>
          <a:lstStyle/>
          <a:p>
            <a:r>
              <a:rPr kumimoji="1" lang="ja-JP" altLang="en-US" sz="900" dirty="0">
                <a:latin typeface="游ゴシック" panose="020B0400000000000000" pitchFamily="50" charset="-128"/>
                <a:ea typeface="游ゴシック" panose="020B0400000000000000" pitchFamily="50" charset="-128"/>
              </a:rPr>
              <a:t>＊両親学級</a:t>
            </a:r>
            <a:endParaRPr kumimoji="1" lang="en-US" altLang="ja-JP" sz="900" dirty="0">
              <a:latin typeface="游ゴシック" panose="020B0400000000000000" pitchFamily="50" charset="-128"/>
              <a:ea typeface="游ゴシック" panose="020B0400000000000000" pitchFamily="50" charset="-128"/>
            </a:endParaRPr>
          </a:p>
          <a:p>
            <a:r>
              <a:rPr kumimoji="1" lang="ja-JP" altLang="en-US" sz="900" dirty="0">
                <a:latin typeface="游ゴシック" panose="020B0400000000000000" pitchFamily="50" charset="-128"/>
                <a:ea typeface="游ゴシック" panose="020B0400000000000000" pitchFamily="50" charset="-128"/>
              </a:rPr>
              <a:t>＊あかちゃん訪問</a:t>
            </a:r>
            <a:endParaRPr kumimoji="1" lang="en-US" altLang="ja-JP" sz="900" dirty="0">
              <a:latin typeface="游ゴシック" panose="020B0400000000000000" pitchFamily="50" charset="-128"/>
              <a:ea typeface="游ゴシック" panose="020B0400000000000000" pitchFamily="50" charset="-128"/>
            </a:endParaRPr>
          </a:p>
          <a:p>
            <a:r>
              <a:rPr kumimoji="1" lang="ja-JP" altLang="en-US" sz="900" dirty="0">
                <a:latin typeface="游ゴシック" panose="020B0400000000000000" pitchFamily="50" charset="-128"/>
                <a:ea typeface="游ゴシック" panose="020B0400000000000000" pitchFamily="50" charset="-128"/>
              </a:rPr>
              <a:t>＊乳幼児健診</a:t>
            </a:r>
            <a:endParaRPr kumimoji="1" lang="en-US" altLang="ja-JP" sz="900" dirty="0">
              <a:latin typeface="游ゴシック" panose="020B0400000000000000" pitchFamily="50" charset="-128"/>
              <a:ea typeface="游ゴシック" panose="020B0400000000000000" pitchFamily="50" charset="-128"/>
            </a:endParaRPr>
          </a:p>
          <a:p>
            <a:r>
              <a:rPr kumimoji="1" lang="ja-JP" altLang="en-US" sz="900" dirty="0">
                <a:latin typeface="游ゴシック" panose="020B0400000000000000" pitchFamily="50" charset="-128"/>
                <a:ea typeface="游ゴシック" panose="020B0400000000000000" pitchFamily="50" charset="-128"/>
              </a:rPr>
              <a:t>＊育児に関する相談・講座など子どもとお母さ</a:t>
            </a:r>
            <a:endParaRPr kumimoji="1" lang="en-US" altLang="ja-JP" sz="900" dirty="0">
              <a:latin typeface="游ゴシック" panose="020B0400000000000000" pitchFamily="50" charset="-128"/>
              <a:ea typeface="游ゴシック" panose="020B0400000000000000" pitchFamily="50" charset="-128"/>
            </a:endParaRPr>
          </a:p>
          <a:p>
            <a:r>
              <a:rPr kumimoji="1" lang="ja-JP" altLang="en-US" sz="900" dirty="0">
                <a:latin typeface="游ゴシック" panose="020B0400000000000000" pitchFamily="50" charset="-128"/>
                <a:ea typeface="游ゴシック" panose="020B0400000000000000" pitchFamily="50" charset="-128"/>
              </a:rPr>
              <a:t>　</a:t>
            </a:r>
            <a:r>
              <a:rPr kumimoji="1" lang="ja-JP" altLang="en-US" sz="900" dirty="0" err="1">
                <a:latin typeface="游ゴシック" panose="020B0400000000000000" pitchFamily="50" charset="-128"/>
                <a:ea typeface="游ゴシック" panose="020B0400000000000000" pitchFamily="50" charset="-128"/>
              </a:rPr>
              <a:t>んの</a:t>
            </a:r>
            <a:r>
              <a:rPr kumimoji="1" lang="ja-JP" altLang="en-US" sz="900" dirty="0">
                <a:latin typeface="游ゴシック" panose="020B0400000000000000" pitchFamily="50" charset="-128"/>
                <a:ea typeface="游ゴシック" panose="020B0400000000000000" pitchFamily="50" charset="-128"/>
              </a:rPr>
              <a:t>ための様々な事業を行っています。</a:t>
            </a:r>
            <a:endParaRPr kumimoji="1" lang="en-US" altLang="ja-JP" sz="900" dirty="0">
              <a:latin typeface="游ゴシック" panose="020B0400000000000000" pitchFamily="50" charset="-128"/>
              <a:ea typeface="游ゴシック" panose="020B0400000000000000" pitchFamily="50" charset="-128"/>
            </a:endParaRPr>
          </a:p>
          <a:p>
            <a:endParaRPr kumimoji="1" lang="en-US" altLang="ja-JP" sz="900" b="1" dirty="0">
              <a:latin typeface="游ゴシック" panose="020B0400000000000000" pitchFamily="50" charset="-128"/>
              <a:ea typeface="游ゴシック" panose="020B0400000000000000" pitchFamily="50" charset="-128"/>
            </a:endParaRPr>
          </a:p>
        </p:txBody>
      </p:sp>
      <p:pic>
        <p:nvPicPr>
          <p:cNvPr id="198" name="図 197">
            <a:extLst>
              <a:ext uri="{FF2B5EF4-FFF2-40B4-BE49-F238E27FC236}">
                <a16:creationId xmlns:a16="http://schemas.microsoft.com/office/drawing/2014/main" id="{B20BF91E-4536-0231-5EDB-7A182D9B8F7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39014" y="6918756"/>
            <a:ext cx="670714" cy="573597"/>
          </a:xfrm>
          <a:prstGeom prst="rect">
            <a:avLst/>
          </a:prstGeom>
        </p:spPr>
      </p:pic>
      <p:grpSp>
        <p:nvGrpSpPr>
          <p:cNvPr id="307" name="グループ化 306">
            <a:extLst>
              <a:ext uri="{FF2B5EF4-FFF2-40B4-BE49-F238E27FC236}">
                <a16:creationId xmlns:a16="http://schemas.microsoft.com/office/drawing/2014/main" id="{0DAB1D4D-13BF-33E2-42E2-2F283C2824E2}"/>
              </a:ext>
            </a:extLst>
          </p:cNvPr>
          <p:cNvGrpSpPr/>
          <p:nvPr/>
        </p:nvGrpSpPr>
        <p:grpSpPr>
          <a:xfrm>
            <a:off x="8151191" y="345786"/>
            <a:ext cx="1918416" cy="464023"/>
            <a:chOff x="773057" y="432043"/>
            <a:chExt cx="3230699" cy="879562"/>
          </a:xfrm>
        </p:grpSpPr>
        <p:sp>
          <p:nvSpPr>
            <p:cNvPr id="321" name="角丸四角形 320">
              <a:extLst>
                <a:ext uri="{FF2B5EF4-FFF2-40B4-BE49-F238E27FC236}">
                  <a16:creationId xmlns:a16="http://schemas.microsoft.com/office/drawing/2014/main" id="{8B489744-ADED-202B-5A36-0249F376BF41}"/>
                </a:ext>
              </a:extLst>
            </p:cNvPr>
            <p:cNvSpPr/>
            <p:nvPr/>
          </p:nvSpPr>
          <p:spPr>
            <a:xfrm>
              <a:off x="773057" y="432043"/>
              <a:ext cx="806606" cy="878641"/>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19234" tIns="59617" rIns="119234" bIns="59617" numCol="1" spcCol="0" rtlCol="0" fromWordArt="0" anchor="ctr" anchorCtr="0" forceAA="0" compatLnSpc="1">
              <a:prstTxWarp prst="textNoShape">
                <a:avLst/>
              </a:prstTxWarp>
              <a:noAutofit/>
            </a:bodyPr>
            <a:lstStyle/>
            <a:p>
              <a:pPr algn="ctr"/>
              <a:r>
                <a:rPr lang="ja-JP" altLang="en-US" sz="3390" kern="100" dirty="0">
                  <a:solidFill>
                    <a:srgbClr val="FFFFFF"/>
                  </a:solidFill>
                  <a:ea typeface="HG丸ｺﾞｼｯｸM-PRO" panose="020F0600000000000000" pitchFamily="50" charset="-128"/>
                  <a:cs typeface="Times New Roman" panose="02020603050405020304" pitchFamily="18" charset="0"/>
                </a:rPr>
                <a:t>烏</a:t>
              </a:r>
              <a:endParaRPr lang="ja-JP" altLang="en-US" sz="1369" kern="100" dirty="0">
                <a:ea typeface="游明朝" panose="02020400000000000000" pitchFamily="18" charset="-128"/>
                <a:cs typeface="Times New Roman" panose="02020603050405020304" pitchFamily="18" charset="0"/>
              </a:endParaRPr>
            </a:p>
          </p:txBody>
        </p:sp>
        <p:sp>
          <p:nvSpPr>
            <p:cNvPr id="322" name="角丸四角形 321">
              <a:extLst>
                <a:ext uri="{FF2B5EF4-FFF2-40B4-BE49-F238E27FC236}">
                  <a16:creationId xmlns:a16="http://schemas.microsoft.com/office/drawing/2014/main" id="{9A5C44B5-6DE7-18A7-6582-763AC276ACB9}"/>
                </a:ext>
              </a:extLst>
            </p:cNvPr>
            <p:cNvSpPr/>
            <p:nvPr/>
          </p:nvSpPr>
          <p:spPr>
            <a:xfrm>
              <a:off x="1586371" y="432964"/>
              <a:ext cx="805795" cy="878641"/>
            </a:xfrm>
            <a:prstGeom prst="roundRect">
              <a:avLst/>
            </a:prstGeom>
            <a:solidFill>
              <a:schemeClr val="accent6">
                <a:lumMod val="40000"/>
                <a:lumOff val="60000"/>
              </a:schemeClr>
            </a:solidFill>
            <a:ln w="12700" cap="flat" cmpd="sng" algn="ctr">
              <a:solidFill>
                <a:srgbClr val="5B9BD5">
                  <a:shade val="50000"/>
                </a:srgbClr>
              </a:solidFill>
              <a:prstDash val="solid"/>
              <a:miter lim="800000"/>
            </a:ln>
            <a:effectLst/>
          </p:spPr>
          <p:txBody>
            <a:bodyPr rot="0" spcFirstLastPara="0" vert="horz" wrap="square" lIns="119234" tIns="59617" rIns="119234" bIns="59617" numCol="1" spcCol="0" rtlCol="0" fromWordArt="0" anchor="ctr" anchorCtr="0" forceAA="0" compatLnSpc="1">
              <a:prstTxWarp prst="textNoShape">
                <a:avLst/>
              </a:prstTxWarp>
              <a:noAutofit/>
            </a:bodyPr>
            <a:lstStyle/>
            <a:p>
              <a:pPr algn="ctr"/>
              <a:r>
                <a:rPr lang="ja-JP" altLang="en-US" sz="3130" kern="100" dirty="0">
                  <a:solidFill>
                    <a:srgbClr val="FFFFFF"/>
                  </a:solidFill>
                  <a:latin typeface="游明朝" panose="02020400000000000000" pitchFamily="18" charset="-128"/>
                  <a:ea typeface="HG丸ｺﾞｼｯｸM-PRO" panose="020F0600000000000000" pitchFamily="50" charset="-128"/>
                  <a:cs typeface="Times New Roman" panose="02020603050405020304" pitchFamily="18" charset="0"/>
                </a:rPr>
                <a:t>山</a:t>
              </a:r>
              <a:endParaRPr lang="ja-JP" altLang="en-US" sz="1369" kern="100" dirty="0">
                <a:latin typeface="游明朝" panose="02020400000000000000" pitchFamily="18" charset="-128"/>
                <a:ea typeface="游明朝" panose="02020400000000000000" pitchFamily="18" charset="-128"/>
                <a:cs typeface="Times New Roman" panose="02020603050405020304" pitchFamily="18" charset="0"/>
              </a:endParaRPr>
            </a:p>
          </p:txBody>
        </p:sp>
        <p:sp>
          <p:nvSpPr>
            <p:cNvPr id="323" name="角丸四角形 322">
              <a:extLst>
                <a:ext uri="{FF2B5EF4-FFF2-40B4-BE49-F238E27FC236}">
                  <a16:creationId xmlns:a16="http://schemas.microsoft.com/office/drawing/2014/main" id="{13D0FA73-4B06-E43F-C8D4-7F5BC1482CB3}"/>
                </a:ext>
              </a:extLst>
            </p:cNvPr>
            <p:cNvSpPr/>
            <p:nvPr/>
          </p:nvSpPr>
          <p:spPr>
            <a:xfrm>
              <a:off x="2392169" y="432043"/>
              <a:ext cx="806606" cy="878641"/>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19234" tIns="59617" rIns="119234" bIns="59617" numCol="1" spcCol="0" rtlCol="0" fromWordArt="0" anchor="ctr" anchorCtr="0" forceAA="0" compatLnSpc="1">
              <a:prstTxWarp prst="textNoShape">
                <a:avLst/>
              </a:prstTxWarp>
              <a:noAutofit/>
            </a:bodyPr>
            <a:lstStyle/>
            <a:p>
              <a:pPr algn="ctr"/>
              <a:r>
                <a:rPr lang="ja-JP" altLang="en-US" sz="3390" kern="100" dirty="0">
                  <a:solidFill>
                    <a:srgbClr val="FFFFFF"/>
                  </a:solidFill>
                  <a:ea typeface="HG丸ｺﾞｼｯｸM-PRO" panose="020F0600000000000000" pitchFamily="50" charset="-128"/>
                  <a:cs typeface="Times New Roman" panose="02020603050405020304" pitchFamily="18" charset="0"/>
                </a:rPr>
                <a:t>地</a:t>
              </a:r>
              <a:endParaRPr lang="ja-JP" altLang="en-US" sz="1369" kern="100" dirty="0">
                <a:ea typeface="游明朝" panose="02020400000000000000" pitchFamily="18" charset="-128"/>
                <a:cs typeface="Times New Roman" panose="02020603050405020304" pitchFamily="18" charset="0"/>
              </a:endParaRPr>
            </a:p>
          </p:txBody>
        </p:sp>
        <p:sp>
          <p:nvSpPr>
            <p:cNvPr id="324" name="角丸四角形 323">
              <a:extLst>
                <a:ext uri="{FF2B5EF4-FFF2-40B4-BE49-F238E27FC236}">
                  <a16:creationId xmlns:a16="http://schemas.microsoft.com/office/drawing/2014/main" id="{4F21EE98-31FF-3853-6B8B-570EB3929C0A}"/>
                </a:ext>
              </a:extLst>
            </p:cNvPr>
            <p:cNvSpPr/>
            <p:nvPr/>
          </p:nvSpPr>
          <p:spPr>
            <a:xfrm>
              <a:off x="3197961" y="432964"/>
              <a:ext cx="805795" cy="877955"/>
            </a:xfrm>
            <a:prstGeom prst="roundRect">
              <a:avLst/>
            </a:prstGeom>
            <a:solidFill>
              <a:schemeClr val="accent6">
                <a:lumMod val="40000"/>
                <a:lumOff val="6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19234" tIns="59617" rIns="119234" bIns="59617" numCol="1" spcCol="0" rtlCol="0" fromWordArt="0" anchor="ctr" anchorCtr="0" forceAA="0" compatLnSpc="1">
              <a:prstTxWarp prst="textNoShape">
                <a:avLst/>
              </a:prstTxWarp>
              <a:noAutofit/>
            </a:bodyPr>
            <a:lstStyle/>
            <a:p>
              <a:pPr algn="ctr"/>
              <a:r>
                <a:rPr lang="ja-JP" altLang="en-US" sz="3390" kern="100" dirty="0">
                  <a:solidFill>
                    <a:srgbClr val="FFFFFF"/>
                  </a:solidFill>
                  <a:ea typeface="HG丸ｺﾞｼｯｸM-PRO" panose="020F0600000000000000" pitchFamily="50" charset="-128"/>
                  <a:cs typeface="Times New Roman" panose="02020603050405020304" pitchFamily="18" charset="0"/>
                </a:rPr>
                <a:t>区</a:t>
              </a:r>
              <a:endParaRPr lang="ja-JP" altLang="en-US" sz="1369" kern="100" dirty="0">
                <a:ea typeface="游明朝" panose="02020400000000000000" pitchFamily="18" charset="-128"/>
                <a:cs typeface="Times New Roman" panose="02020603050405020304" pitchFamily="18" charset="0"/>
              </a:endParaRPr>
            </a:p>
          </p:txBody>
        </p:sp>
      </p:grpSp>
      <p:sp>
        <p:nvSpPr>
          <p:cNvPr id="4" name="正方形/長方形 3">
            <a:extLst>
              <a:ext uri="{FF2B5EF4-FFF2-40B4-BE49-F238E27FC236}">
                <a16:creationId xmlns:a16="http://schemas.microsoft.com/office/drawing/2014/main" id="{C9BBD425-1221-825C-94B8-1853524F1E46}"/>
              </a:ext>
            </a:extLst>
          </p:cNvPr>
          <p:cNvSpPr/>
          <p:nvPr/>
        </p:nvSpPr>
        <p:spPr>
          <a:xfrm>
            <a:off x="3086143" y="8824164"/>
            <a:ext cx="649785" cy="6155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フッター プレースホルダー 29">
            <a:extLst>
              <a:ext uri="{FF2B5EF4-FFF2-40B4-BE49-F238E27FC236}">
                <a16:creationId xmlns:a16="http://schemas.microsoft.com/office/drawing/2014/main" id="{00443BFB-54DA-08EA-8C00-051C2D4A1E1D}"/>
              </a:ext>
            </a:extLst>
          </p:cNvPr>
          <p:cNvSpPr>
            <a:spLocks noGrp="1"/>
          </p:cNvSpPr>
          <p:nvPr>
            <p:ph type="ftr" sz="quarter" idx="11"/>
          </p:nvPr>
        </p:nvSpPr>
        <p:spPr>
          <a:xfrm>
            <a:off x="5015659" y="9996520"/>
            <a:ext cx="5102781" cy="569240"/>
          </a:xfrm>
        </p:spPr>
        <p:txBody>
          <a:bodyPr/>
          <a:lstStyle/>
          <a:p>
            <a:r>
              <a:rPr kumimoji="1" lang="ja-JP" altLang="en-US" sz="1200" b="1" dirty="0">
                <a:solidFill>
                  <a:schemeClr val="tx1"/>
                </a:solidFill>
                <a:latin typeface="BIZ UDPゴシック" panose="020B0400000000000000" pitchFamily="50" charset="-128"/>
                <a:ea typeface="BIZ UDPゴシック" panose="020B0400000000000000" pitchFamily="50" charset="-128"/>
              </a:rPr>
              <a:t>－</a:t>
            </a:r>
            <a:r>
              <a:rPr kumimoji="1" lang="en-US" altLang="ja-JP" sz="1200" b="1" dirty="0">
                <a:solidFill>
                  <a:schemeClr val="tx1"/>
                </a:solidFill>
                <a:latin typeface="BIZ UDPゴシック" panose="020B0400000000000000" pitchFamily="50" charset="-128"/>
                <a:ea typeface="BIZ UDPゴシック" panose="020B0400000000000000" pitchFamily="50" charset="-128"/>
              </a:rPr>
              <a:t>1</a:t>
            </a:r>
            <a:r>
              <a:rPr kumimoji="1" lang="ja-JP" altLang="en-US" sz="1200" b="1" dirty="0">
                <a:solidFill>
                  <a:schemeClr val="tx1"/>
                </a:solidFill>
                <a:latin typeface="BIZ UDPゴシック" panose="020B0400000000000000" pitchFamily="50" charset="-128"/>
                <a:ea typeface="BIZ UDPゴシック" panose="020B0400000000000000" pitchFamily="50" charset="-128"/>
              </a:rPr>
              <a:t>－</a:t>
            </a:r>
          </a:p>
        </p:txBody>
      </p:sp>
      <p:sp>
        <p:nvSpPr>
          <p:cNvPr id="5" name="正方形/長方形 4">
            <a:extLst>
              <a:ext uri="{FF2B5EF4-FFF2-40B4-BE49-F238E27FC236}">
                <a16:creationId xmlns:a16="http://schemas.microsoft.com/office/drawing/2014/main" id="{77CF9DD8-490D-FA14-7E76-88D66680E60C}"/>
              </a:ext>
            </a:extLst>
          </p:cNvPr>
          <p:cNvSpPr/>
          <p:nvPr/>
        </p:nvSpPr>
        <p:spPr>
          <a:xfrm>
            <a:off x="10260026" y="8860402"/>
            <a:ext cx="4295717" cy="1425626"/>
          </a:xfrm>
          <a:prstGeom prst="rect">
            <a:avLst/>
          </a:prstGeom>
          <a:blipFill>
            <a:blip r:embed="rId3"/>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7" name="図 26" descr="図形&#10;&#10;AI によって生成されたコンテンツは間違っている可能性があります。">
            <a:extLst>
              <a:ext uri="{FF2B5EF4-FFF2-40B4-BE49-F238E27FC236}">
                <a16:creationId xmlns:a16="http://schemas.microsoft.com/office/drawing/2014/main" id="{CEA4C55F-707F-6D3C-2EA9-3E351D13A363}"/>
              </a:ext>
            </a:extLst>
          </p:cNvPr>
          <p:cNvPicPr>
            <a:picLocks noChangeAspect="1"/>
          </p:cNvPicPr>
          <p:nvPr/>
        </p:nvPicPr>
        <p:blipFill>
          <a:blip r:embed="rId9" cstate="print">
            <a:extLst>
              <a:ext uri="{BEBA8EAE-BF5A-486C-A8C5-ECC9F3942E4B}">
                <a14:imgProps xmlns:a14="http://schemas.microsoft.com/office/drawing/2010/main">
                  <a14:imgLayer r:embed="rId10">
                    <a14:imgEffect>
                      <a14:backgroundRemoval t="6154" b="86462" l="26419" r="76651">
                        <a14:foregroundMark x1="28558" y1="39846" x2="28558" y2="39846"/>
                        <a14:foregroundMark x1="26419" y1="46154" x2="26419" y2="46154"/>
                        <a14:foregroundMark x1="50791" y1="6154" x2="50791" y2="6154"/>
                        <a14:foregroundMark x1="75256" y1="36615" x2="75256" y2="36615"/>
                        <a14:foregroundMark x1="52744" y1="86615" x2="52744" y2="86615"/>
                        <a14:foregroundMark x1="66326" y1="78154" x2="66326" y2="78154"/>
                        <a14:foregroundMark x1="76651" y1="44923" x2="76651" y2="44923"/>
                        <a14:foregroundMark x1="76465" y1="64615" x2="76465" y2="64615"/>
                      </a14:backgroundRemoval>
                    </a14:imgEffect>
                  </a14:imgLayer>
                </a14:imgProps>
              </a:ext>
              <a:ext uri="{28A0092B-C50C-407E-A947-70E740481C1C}">
                <a14:useLocalDpi xmlns:a14="http://schemas.microsoft.com/office/drawing/2010/main" val="0"/>
              </a:ext>
            </a:extLst>
          </a:blip>
          <a:srcRect l="23725" r="20315" b="7423"/>
          <a:stretch/>
        </p:blipFill>
        <p:spPr>
          <a:xfrm>
            <a:off x="12791356" y="4245496"/>
            <a:ext cx="562711" cy="562876"/>
          </a:xfrm>
          <a:prstGeom prst="rect">
            <a:avLst/>
          </a:prstGeom>
        </p:spPr>
      </p:pic>
      <p:sp>
        <p:nvSpPr>
          <p:cNvPr id="193" name="角丸四角形 192">
            <a:extLst>
              <a:ext uri="{FF2B5EF4-FFF2-40B4-BE49-F238E27FC236}">
                <a16:creationId xmlns:a16="http://schemas.microsoft.com/office/drawing/2014/main" id="{F77D06AD-EC59-A177-D89D-ACA6300AD76B}"/>
              </a:ext>
            </a:extLst>
          </p:cNvPr>
          <p:cNvSpPr/>
          <p:nvPr/>
        </p:nvSpPr>
        <p:spPr>
          <a:xfrm>
            <a:off x="10353513" y="9222733"/>
            <a:ext cx="4175174" cy="848521"/>
          </a:xfrm>
          <a:prstGeom prst="roundRect">
            <a:avLst/>
          </a:prstGeom>
          <a:gradFill>
            <a:gsLst>
              <a:gs pos="0">
                <a:schemeClr val="accent4">
                  <a:lumMod val="6000"/>
                  <a:lumOff val="94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r>
              <a:rPr kumimoji="1" lang="en-US" altLang="ja-JP" sz="1400" b="1" dirty="0">
                <a:solidFill>
                  <a:schemeClr val="tx1"/>
                </a:solidFill>
                <a:latin typeface="HG丸ｺﾞｼｯｸM-PRO" panose="020F0600000000000000" pitchFamily="50" charset="-128"/>
                <a:ea typeface="HG丸ｺﾞｼｯｸM-PRO" panose="020F0600000000000000" pitchFamily="50" charset="-128"/>
              </a:rPr>
              <a:t>【</a:t>
            </a:r>
            <a:r>
              <a:rPr kumimoji="1" lang="ja-JP" altLang="en-US" sz="1400" b="1" dirty="0">
                <a:solidFill>
                  <a:schemeClr val="tx1"/>
                </a:solidFill>
                <a:latin typeface="HG丸ｺﾞｼｯｸM-PRO" panose="020F0600000000000000" pitchFamily="50" charset="-128"/>
                <a:ea typeface="HG丸ｺﾞｼｯｸM-PRO" panose="020F0600000000000000" pitchFamily="50" charset="-128"/>
              </a:rPr>
              <a:t>お問い合わせ</a:t>
            </a:r>
            <a:r>
              <a:rPr kumimoji="1" lang="en-US" altLang="ja-JP" sz="1400" b="1" dirty="0">
                <a:solidFill>
                  <a:schemeClr val="tx1"/>
                </a:solidFill>
                <a:latin typeface="HG丸ｺﾞｼｯｸM-PRO" panose="020F0600000000000000" pitchFamily="50" charset="-128"/>
                <a:ea typeface="HG丸ｺﾞｼｯｸM-PRO" panose="020F0600000000000000" pitchFamily="50" charset="-128"/>
              </a:rPr>
              <a:t>】</a:t>
            </a:r>
            <a:r>
              <a:rPr kumimoji="1" lang="ja-JP" altLang="en-US" sz="1400" b="1" dirty="0">
                <a:solidFill>
                  <a:schemeClr val="tx1"/>
                </a:solidFill>
                <a:latin typeface="HG丸ｺﾞｼｯｸM-PRO" panose="020F0600000000000000" pitchFamily="50" charset="-128"/>
                <a:ea typeface="HG丸ｺﾞｼｯｸM-PRO" panose="020F0600000000000000" pitchFamily="50" charset="-128"/>
              </a:rPr>
              <a:t>社会福祉協議会烏山地区事務局</a:t>
            </a:r>
            <a:endParaRPr kumimoji="1" lang="en-US" altLang="ja-JP" sz="1400" b="1" dirty="0">
              <a:solidFill>
                <a:schemeClr val="tx1"/>
              </a:solidFill>
              <a:latin typeface="HG丸ｺﾞｼｯｸM-PRO" panose="020F0600000000000000" pitchFamily="50" charset="-128"/>
              <a:ea typeface="HG丸ｺﾞｼｯｸM-PRO" panose="020F0600000000000000" pitchFamily="50" charset="-128"/>
            </a:endParaRPr>
          </a:p>
          <a:p>
            <a:pPr algn="ctr"/>
            <a:r>
              <a:rPr kumimoji="1" lang="en-US" altLang="ja-JP" sz="1400" b="1" dirty="0">
                <a:solidFill>
                  <a:schemeClr val="tx1"/>
                </a:solidFill>
                <a:latin typeface="HG丸ｺﾞｼｯｸM-PRO" panose="020F0600000000000000" pitchFamily="50" charset="-128"/>
                <a:ea typeface="HG丸ｺﾞｼｯｸM-PRO" panose="020F0600000000000000" pitchFamily="50" charset="-128"/>
              </a:rPr>
              <a:t>TEL </a:t>
            </a:r>
            <a:r>
              <a:rPr kumimoji="1" lang="ja-JP" altLang="en-US" sz="1400" b="1" dirty="0">
                <a:solidFill>
                  <a:schemeClr val="tx1"/>
                </a:solidFill>
                <a:latin typeface="HG丸ｺﾞｼｯｸM-PRO" panose="020F0600000000000000" pitchFamily="50" charset="-128"/>
                <a:ea typeface="HG丸ｺﾞｼｯｸM-PRO" panose="020F0600000000000000" pitchFamily="50" charset="-128"/>
              </a:rPr>
              <a:t> </a:t>
            </a:r>
            <a:r>
              <a:rPr kumimoji="1" lang="en-US" altLang="ja-JP" sz="1400" b="1" dirty="0">
                <a:solidFill>
                  <a:schemeClr val="tx1"/>
                </a:solidFill>
                <a:latin typeface="HG丸ｺﾞｼｯｸM-PRO" panose="020F0600000000000000" pitchFamily="50" charset="-128"/>
                <a:ea typeface="HG丸ｺﾞｼｯｸM-PRO" panose="020F0600000000000000" pitchFamily="50" charset="-128"/>
              </a:rPr>
              <a:t>070-3946-9806</a:t>
            </a:r>
            <a:r>
              <a:rPr kumimoji="1" lang="ja-JP" altLang="en-US" sz="1400" b="1" dirty="0">
                <a:solidFill>
                  <a:schemeClr val="tx1"/>
                </a:solidFill>
                <a:latin typeface="HG丸ｺﾞｼｯｸM-PRO" panose="020F0600000000000000" pitchFamily="50" charset="-128"/>
                <a:ea typeface="HG丸ｺﾞｼｯｸM-PRO" panose="020F0600000000000000" pitchFamily="50" charset="-128"/>
              </a:rPr>
              <a:t>         </a:t>
            </a:r>
            <a:endParaRPr kumimoji="1" lang="en-US" altLang="ja-JP" sz="1400" b="1" dirty="0">
              <a:solidFill>
                <a:schemeClr val="tx1"/>
              </a:solidFill>
              <a:latin typeface="HG丸ｺﾞｼｯｸM-PRO" panose="020F0600000000000000" pitchFamily="50" charset="-128"/>
              <a:ea typeface="HG丸ｺﾞｼｯｸM-PRO" panose="020F0600000000000000" pitchFamily="50" charset="-128"/>
            </a:endParaRPr>
          </a:p>
          <a:p>
            <a:pPr algn="ctr"/>
            <a:r>
              <a:rPr kumimoji="1" lang="ja-JP" altLang="en-US" sz="1400" b="1" dirty="0">
                <a:solidFill>
                  <a:schemeClr val="tx1"/>
                </a:solidFill>
                <a:latin typeface="HG丸ｺﾞｼｯｸM-PRO" panose="020F0600000000000000" pitchFamily="50" charset="-128"/>
                <a:ea typeface="HG丸ｺﾞｼｯｸM-PRO" panose="020F0600000000000000" pitchFamily="50" charset="-128"/>
              </a:rPr>
              <a:t> </a:t>
            </a:r>
            <a:r>
              <a:rPr kumimoji="1" lang="en-US" altLang="ja-JP" sz="1400" b="1" dirty="0">
                <a:solidFill>
                  <a:schemeClr val="tx1"/>
                </a:solidFill>
                <a:latin typeface="HG丸ｺﾞｼｯｸM-PRO" panose="020F0600000000000000" pitchFamily="50" charset="-128"/>
                <a:ea typeface="HG丸ｺﾞｼｯｸM-PRO" panose="020F0600000000000000" pitchFamily="50" charset="-128"/>
              </a:rPr>
              <a:t>FAX  03-6733-8514</a:t>
            </a:r>
          </a:p>
        </p:txBody>
      </p:sp>
      <p:pic>
        <p:nvPicPr>
          <p:cNvPr id="16" name="図 15">
            <a:extLst>
              <a:ext uri="{FF2B5EF4-FFF2-40B4-BE49-F238E27FC236}">
                <a16:creationId xmlns:a16="http://schemas.microsoft.com/office/drawing/2014/main" id="{60DD964B-70D5-4308-073F-AC0E8D436463}"/>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591119" y="1661088"/>
            <a:ext cx="540000" cy="540000"/>
          </a:xfrm>
          <a:prstGeom prst="rect">
            <a:avLst/>
          </a:prstGeom>
        </p:spPr>
      </p:pic>
      <p:pic>
        <p:nvPicPr>
          <p:cNvPr id="23" name="図 22">
            <a:extLst>
              <a:ext uri="{FF2B5EF4-FFF2-40B4-BE49-F238E27FC236}">
                <a16:creationId xmlns:a16="http://schemas.microsoft.com/office/drawing/2014/main" id="{D94CEFC8-1CB3-C572-DC30-8B4D058E5B83}"/>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750809" y="1661088"/>
            <a:ext cx="540000" cy="540000"/>
          </a:xfrm>
          <a:prstGeom prst="rect">
            <a:avLst/>
          </a:prstGeom>
        </p:spPr>
      </p:pic>
      <p:pic>
        <p:nvPicPr>
          <p:cNvPr id="25" name="図 24">
            <a:extLst>
              <a:ext uri="{FF2B5EF4-FFF2-40B4-BE49-F238E27FC236}">
                <a16:creationId xmlns:a16="http://schemas.microsoft.com/office/drawing/2014/main" id="{14E329F5-AA3C-86EF-6DBE-4E7EB238A979}"/>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3862410" y="1661088"/>
            <a:ext cx="540000" cy="540000"/>
          </a:xfrm>
          <a:prstGeom prst="rect">
            <a:avLst/>
          </a:prstGeom>
        </p:spPr>
      </p:pic>
      <p:pic>
        <p:nvPicPr>
          <p:cNvPr id="28" name="図 27">
            <a:extLst>
              <a:ext uri="{FF2B5EF4-FFF2-40B4-BE49-F238E27FC236}">
                <a16:creationId xmlns:a16="http://schemas.microsoft.com/office/drawing/2014/main" id="{08E373E2-90DC-4BB4-BFD5-17E442BEDE92}"/>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9560363" y="2967603"/>
            <a:ext cx="540000" cy="540000"/>
          </a:xfrm>
          <a:prstGeom prst="rect">
            <a:avLst/>
          </a:prstGeom>
          <a:solidFill>
            <a:schemeClr val="bg1"/>
          </a:solidFill>
        </p:spPr>
      </p:pic>
      <p:pic>
        <p:nvPicPr>
          <p:cNvPr id="29" name="図 28">
            <a:extLst>
              <a:ext uri="{FF2B5EF4-FFF2-40B4-BE49-F238E27FC236}">
                <a16:creationId xmlns:a16="http://schemas.microsoft.com/office/drawing/2014/main" id="{7F0E29E5-D0DD-7F58-CF21-FF31C7C8135C}"/>
              </a:ext>
            </a:extLst>
          </p:cNvPr>
          <p:cNvPicPr>
            <a:picLocks noChangeAspect="1"/>
          </p:cNvPicPr>
          <p:nvPr/>
        </p:nvPicPr>
        <p:blipFill>
          <a:blip r:embed="rId15" cstate="print">
            <a:extLst>
              <a:ext uri="{28A0092B-C50C-407E-A947-70E740481C1C}">
                <a14:useLocalDpi xmlns:a14="http://schemas.microsoft.com/office/drawing/2010/main" val="0"/>
              </a:ext>
            </a:extLst>
          </a:blip>
          <a:srcRect/>
          <a:stretch/>
        </p:blipFill>
        <p:spPr>
          <a:xfrm>
            <a:off x="11695056" y="2967603"/>
            <a:ext cx="540000" cy="540000"/>
          </a:xfrm>
          <a:prstGeom prst="rect">
            <a:avLst/>
          </a:prstGeom>
        </p:spPr>
      </p:pic>
      <p:pic>
        <p:nvPicPr>
          <p:cNvPr id="31" name="図 30">
            <a:extLst>
              <a:ext uri="{FF2B5EF4-FFF2-40B4-BE49-F238E27FC236}">
                <a16:creationId xmlns:a16="http://schemas.microsoft.com/office/drawing/2014/main" id="{6CC73190-64FA-66E8-0982-EA8D64C754B7}"/>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3862410" y="2967603"/>
            <a:ext cx="540000" cy="540000"/>
          </a:xfrm>
          <a:prstGeom prst="rect">
            <a:avLst/>
          </a:prstGeom>
        </p:spPr>
      </p:pic>
      <p:pic>
        <p:nvPicPr>
          <p:cNvPr id="32" name="図 31">
            <a:extLst>
              <a:ext uri="{FF2B5EF4-FFF2-40B4-BE49-F238E27FC236}">
                <a16:creationId xmlns:a16="http://schemas.microsoft.com/office/drawing/2014/main" id="{24CFE8B4-5C9D-F6C5-818A-E771EF03D8B8}"/>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9560363" y="4272217"/>
            <a:ext cx="540000" cy="540000"/>
          </a:xfrm>
          <a:prstGeom prst="rect">
            <a:avLst/>
          </a:prstGeom>
        </p:spPr>
      </p:pic>
      <p:pic>
        <p:nvPicPr>
          <p:cNvPr id="34" name="図 33">
            <a:extLst>
              <a:ext uri="{FF2B5EF4-FFF2-40B4-BE49-F238E27FC236}">
                <a16:creationId xmlns:a16="http://schemas.microsoft.com/office/drawing/2014/main" id="{522E3DBB-830E-FD68-686A-F2910EE8051E}"/>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9558614" y="5606876"/>
            <a:ext cx="540000" cy="540000"/>
          </a:xfrm>
          <a:prstGeom prst="rect">
            <a:avLst/>
          </a:prstGeom>
        </p:spPr>
      </p:pic>
      <p:pic>
        <p:nvPicPr>
          <p:cNvPr id="35" name="図 34">
            <a:extLst>
              <a:ext uri="{FF2B5EF4-FFF2-40B4-BE49-F238E27FC236}">
                <a16:creationId xmlns:a16="http://schemas.microsoft.com/office/drawing/2014/main" id="{60B6E906-CEC1-019B-5AF4-DFE68A226E21}"/>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11768809" y="5606876"/>
            <a:ext cx="504000" cy="504000"/>
          </a:xfrm>
          <a:prstGeom prst="rect">
            <a:avLst/>
          </a:prstGeom>
        </p:spPr>
      </p:pic>
      <p:pic>
        <p:nvPicPr>
          <p:cNvPr id="36" name="図 35">
            <a:extLst>
              <a:ext uri="{FF2B5EF4-FFF2-40B4-BE49-F238E27FC236}">
                <a16:creationId xmlns:a16="http://schemas.microsoft.com/office/drawing/2014/main" id="{087993BB-2F1F-720D-AE2F-05AD82081CC1}"/>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13862410" y="5606876"/>
            <a:ext cx="540000" cy="540000"/>
          </a:xfrm>
          <a:prstGeom prst="rect">
            <a:avLst/>
          </a:prstGeom>
        </p:spPr>
      </p:pic>
      <p:pic>
        <p:nvPicPr>
          <p:cNvPr id="37" name="図 36">
            <a:extLst>
              <a:ext uri="{FF2B5EF4-FFF2-40B4-BE49-F238E27FC236}">
                <a16:creationId xmlns:a16="http://schemas.microsoft.com/office/drawing/2014/main" id="{19B5E717-CAE8-4DC3-2DC4-59FB2DFDF139}"/>
              </a:ext>
            </a:extLst>
          </p:cNvPr>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9558614" y="6911490"/>
            <a:ext cx="540000" cy="540000"/>
          </a:xfrm>
          <a:prstGeom prst="rect">
            <a:avLst/>
          </a:prstGeom>
        </p:spPr>
      </p:pic>
      <p:pic>
        <p:nvPicPr>
          <p:cNvPr id="38" name="図 37">
            <a:extLst>
              <a:ext uri="{FF2B5EF4-FFF2-40B4-BE49-F238E27FC236}">
                <a16:creationId xmlns:a16="http://schemas.microsoft.com/office/drawing/2014/main" id="{1DDC6A9B-B157-819C-A20A-3BFFE9480210}"/>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11750809" y="6911490"/>
            <a:ext cx="540000" cy="540000"/>
          </a:xfrm>
          <a:prstGeom prst="rect">
            <a:avLst/>
          </a:prstGeom>
        </p:spPr>
      </p:pic>
      <p:pic>
        <p:nvPicPr>
          <p:cNvPr id="39" name="図 38">
            <a:extLst>
              <a:ext uri="{FF2B5EF4-FFF2-40B4-BE49-F238E27FC236}">
                <a16:creationId xmlns:a16="http://schemas.microsoft.com/office/drawing/2014/main" id="{C520C61F-D2AC-43CA-9AB7-B48E6C239049}"/>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13862410" y="6907784"/>
            <a:ext cx="540000" cy="540000"/>
          </a:xfrm>
          <a:prstGeom prst="rect">
            <a:avLst/>
          </a:prstGeom>
          <a:solidFill>
            <a:schemeClr val="bg1"/>
          </a:solidFill>
        </p:spPr>
      </p:pic>
      <p:pic>
        <p:nvPicPr>
          <p:cNvPr id="40" name="図 39">
            <a:extLst>
              <a:ext uri="{FF2B5EF4-FFF2-40B4-BE49-F238E27FC236}">
                <a16:creationId xmlns:a16="http://schemas.microsoft.com/office/drawing/2014/main" id="{058A9A86-3A31-BE4E-A6ED-F62A726E360D}"/>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9558614" y="8171410"/>
            <a:ext cx="540000" cy="540000"/>
          </a:xfrm>
          <a:prstGeom prst="rect">
            <a:avLst/>
          </a:prstGeom>
        </p:spPr>
      </p:pic>
      <p:pic>
        <p:nvPicPr>
          <p:cNvPr id="43" name="図 42">
            <a:extLst>
              <a:ext uri="{FF2B5EF4-FFF2-40B4-BE49-F238E27FC236}">
                <a16:creationId xmlns:a16="http://schemas.microsoft.com/office/drawing/2014/main" id="{B36AA1BF-F1D0-87BC-1D79-F2E66AB207F9}"/>
              </a:ext>
            </a:extLst>
          </p:cNvPr>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9533365" y="9431330"/>
            <a:ext cx="540000" cy="540000"/>
          </a:xfrm>
          <a:prstGeom prst="rect">
            <a:avLst/>
          </a:prstGeom>
        </p:spPr>
      </p:pic>
      <p:pic>
        <p:nvPicPr>
          <p:cNvPr id="41" name="図 40">
            <a:extLst>
              <a:ext uri="{FF2B5EF4-FFF2-40B4-BE49-F238E27FC236}">
                <a16:creationId xmlns:a16="http://schemas.microsoft.com/office/drawing/2014/main" id="{A03E4D8F-1CD1-7131-0BE5-04E8B3DCFD95}"/>
              </a:ext>
            </a:extLst>
          </p:cNvPr>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11750809" y="8188528"/>
            <a:ext cx="540000" cy="540000"/>
          </a:xfrm>
          <a:prstGeom prst="rect">
            <a:avLst/>
          </a:prstGeom>
        </p:spPr>
      </p:pic>
      <p:sp>
        <p:nvSpPr>
          <p:cNvPr id="45" name="正方形/長方形 44">
            <a:extLst>
              <a:ext uri="{FF2B5EF4-FFF2-40B4-BE49-F238E27FC236}">
                <a16:creationId xmlns:a16="http://schemas.microsoft.com/office/drawing/2014/main" id="{98C9FC8E-6AC5-0921-49C7-DED24BCA2927}"/>
              </a:ext>
            </a:extLst>
          </p:cNvPr>
          <p:cNvSpPr/>
          <p:nvPr/>
        </p:nvSpPr>
        <p:spPr>
          <a:xfrm>
            <a:off x="12614128" y="8220487"/>
            <a:ext cx="1336241" cy="5224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nSpc>
                <a:spcPts val="700"/>
              </a:lnSpc>
            </a:pPr>
            <a:r>
              <a:rPr lang="ja-JP" altLang="en-US" sz="600" dirty="0">
                <a:solidFill>
                  <a:schemeClr val="tx1"/>
                </a:solidFill>
                <a:latin typeface="HG丸ｺﾞｼｯｸM-PRO" panose="020F0600000000000000" pitchFamily="50" charset="-128"/>
                <a:ea typeface="HG丸ｺﾞｼｯｸM-PRO" panose="020F0600000000000000" pitchFamily="50" charset="-128"/>
              </a:rPr>
              <a:t>右の</a:t>
            </a:r>
            <a:r>
              <a:rPr lang="en-US" altLang="ja-JP" sz="600" dirty="0">
                <a:solidFill>
                  <a:schemeClr val="tx1"/>
                </a:solidFill>
                <a:latin typeface="HG丸ｺﾞｼｯｸM-PRO" panose="020F0600000000000000" pitchFamily="50" charset="-128"/>
                <a:ea typeface="HG丸ｺﾞｼｯｸM-PRO" panose="020F0600000000000000" pitchFamily="50" charset="-128"/>
              </a:rPr>
              <a:t>2</a:t>
            </a:r>
            <a:r>
              <a:rPr lang="ja-JP" altLang="en-US" sz="600" dirty="0">
                <a:solidFill>
                  <a:schemeClr val="tx1"/>
                </a:solidFill>
                <a:latin typeface="HG丸ｺﾞｼｯｸM-PRO" panose="020F0600000000000000" pitchFamily="50" charset="-128"/>
                <a:ea typeface="HG丸ｺﾞｼｯｸM-PRO" panose="020F0600000000000000" pitchFamily="50" charset="-128"/>
              </a:rPr>
              <a:t>次元コードからメルマガにご登録ください。</a:t>
            </a:r>
            <a:r>
              <a:rPr lang="ja-JP" altLang="ja-JP" sz="60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読みこめない場合は</a:t>
            </a:r>
            <a:endParaRPr lang="en-US" altLang="ja-JP" sz="60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a:lnSpc>
                <a:spcPts val="700"/>
              </a:lnSpc>
            </a:pPr>
            <a:r>
              <a:rPr lang="ja-JP" altLang="ja-JP" sz="600" b="1"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a:t>
            </a:r>
            <a:r>
              <a:rPr lang="en-US" altLang="ja-JP" sz="600" b="1"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t-se-shakyo@sg-p.jp</a:t>
            </a:r>
            <a:r>
              <a:rPr lang="ja-JP" altLang="ja-JP" sz="600" b="1"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a:t>
            </a:r>
            <a:endParaRPr lang="en-US" altLang="ja-JP" sz="600" b="1"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a:lnSpc>
                <a:spcPts val="700"/>
              </a:lnSpc>
            </a:pPr>
            <a:r>
              <a:rPr lang="ja-JP" altLang="ja-JP" sz="600"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rPr>
              <a:t>へ空メールを送信してください。</a:t>
            </a:r>
            <a:endParaRPr lang="ja-JP" altLang="ja-JP" sz="600" dirty="0">
              <a:solidFill>
                <a:schemeClr val="tx1"/>
              </a:solidFill>
              <a:latin typeface="HG丸ｺﾞｼｯｸM-PRO" panose="020F0600000000000000" pitchFamily="50" charset="-128"/>
              <a:ea typeface="HG丸ｺﾞｼｯｸM-PRO" panose="020F0600000000000000" pitchFamily="50" charset="-128"/>
              <a:cs typeface="ＭＳ Ｐゴシック" panose="020B0600070205080204" pitchFamily="50" charset="-128"/>
            </a:endParaRPr>
          </a:p>
        </p:txBody>
      </p:sp>
      <p:sp>
        <p:nvSpPr>
          <p:cNvPr id="46" name="正方形/長方形 45">
            <a:extLst>
              <a:ext uri="{FF2B5EF4-FFF2-40B4-BE49-F238E27FC236}">
                <a16:creationId xmlns:a16="http://schemas.microsoft.com/office/drawing/2014/main" id="{968482D2-365F-A796-46A2-16730164BE25}"/>
              </a:ext>
            </a:extLst>
          </p:cNvPr>
          <p:cNvSpPr/>
          <p:nvPr/>
        </p:nvSpPr>
        <p:spPr>
          <a:xfrm>
            <a:off x="8246750" y="9002793"/>
            <a:ext cx="144000" cy="144000"/>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b="1" dirty="0"/>
              <a:t>3</a:t>
            </a:r>
          </a:p>
        </p:txBody>
      </p:sp>
      <p:sp>
        <p:nvSpPr>
          <p:cNvPr id="47" name="正方形/長方形 46">
            <a:extLst>
              <a:ext uri="{FF2B5EF4-FFF2-40B4-BE49-F238E27FC236}">
                <a16:creationId xmlns:a16="http://schemas.microsoft.com/office/drawing/2014/main" id="{EE1C1F6F-4ABF-9AF9-B267-E49FAD8EAC29}"/>
              </a:ext>
            </a:extLst>
          </p:cNvPr>
          <p:cNvSpPr/>
          <p:nvPr/>
        </p:nvSpPr>
        <p:spPr>
          <a:xfrm>
            <a:off x="12555863" y="7686496"/>
            <a:ext cx="144000" cy="144000"/>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b="1" dirty="0"/>
              <a:t>2</a:t>
            </a:r>
            <a:endParaRPr kumimoji="1" lang="ja-JP" altLang="en-US" sz="800" b="1" dirty="0"/>
          </a:p>
        </p:txBody>
      </p:sp>
      <p:sp>
        <p:nvSpPr>
          <p:cNvPr id="48" name="ハート 47">
            <a:extLst>
              <a:ext uri="{FF2B5EF4-FFF2-40B4-BE49-F238E27FC236}">
                <a16:creationId xmlns:a16="http://schemas.microsoft.com/office/drawing/2014/main" id="{D037EF58-3E39-9582-89B2-C6ED497F1BD2}"/>
              </a:ext>
            </a:extLst>
          </p:cNvPr>
          <p:cNvSpPr/>
          <p:nvPr/>
        </p:nvSpPr>
        <p:spPr>
          <a:xfrm>
            <a:off x="12468901" y="6334199"/>
            <a:ext cx="180000" cy="180000"/>
          </a:xfrm>
          <a:prstGeom prst="heart">
            <a:avLst/>
          </a:prstGeom>
          <a:solidFill>
            <a:srgbClr val="FFFF00"/>
          </a:solidFill>
          <a:ln>
            <a:solidFill>
              <a:srgbClr val="FFFF00"/>
            </a:solidFill>
          </a:ln>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endParaRPr kumimoji="1" lang="en-US" altLang="ja-JP" sz="800" dirty="0">
              <a:solidFill>
                <a:schemeClr val="tx1"/>
              </a:solidFill>
            </a:endParaRPr>
          </a:p>
          <a:p>
            <a:pPr algn="ctr"/>
            <a:r>
              <a:rPr kumimoji="1" lang="en-US" altLang="ja-JP" sz="800" b="1" dirty="0">
                <a:solidFill>
                  <a:schemeClr val="tx1"/>
                </a:solidFill>
              </a:rPr>
              <a:t>6</a:t>
            </a:r>
          </a:p>
          <a:p>
            <a:pPr algn="ctr"/>
            <a:endParaRPr kumimoji="1" lang="ja-JP" altLang="en-US" sz="800" dirty="0">
              <a:solidFill>
                <a:schemeClr val="tx1"/>
              </a:solidFill>
            </a:endParaRPr>
          </a:p>
        </p:txBody>
      </p:sp>
      <p:sp>
        <p:nvSpPr>
          <p:cNvPr id="49" name="ハート 48">
            <a:extLst>
              <a:ext uri="{FF2B5EF4-FFF2-40B4-BE49-F238E27FC236}">
                <a16:creationId xmlns:a16="http://schemas.microsoft.com/office/drawing/2014/main" id="{9E2753B8-004C-BEFA-5219-F766FAC2100E}"/>
              </a:ext>
            </a:extLst>
          </p:cNvPr>
          <p:cNvSpPr/>
          <p:nvPr/>
        </p:nvSpPr>
        <p:spPr>
          <a:xfrm>
            <a:off x="12452128" y="3187284"/>
            <a:ext cx="180000" cy="180000"/>
          </a:xfrm>
          <a:prstGeom prst="heart">
            <a:avLst/>
          </a:prstGeom>
          <a:solidFill>
            <a:srgbClr val="FFFF00"/>
          </a:solidFill>
          <a:ln>
            <a:solidFill>
              <a:srgbClr val="FFFF00"/>
            </a:solidFill>
          </a:ln>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endParaRPr kumimoji="1" lang="en-US" altLang="ja-JP" sz="800" dirty="0">
              <a:solidFill>
                <a:schemeClr val="tx1"/>
              </a:solidFill>
            </a:endParaRPr>
          </a:p>
          <a:p>
            <a:pPr algn="ctr"/>
            <a:r>
              <a:rPr kumimoji="1" lang="en-US" altLang="ja-JP" sz="800" b="1" dirty="0">
                <a:solidFill>
                  <a:schemeClr val="tx1"/>
                </a:solidFill>
              </a:rPr>
              <a:t>7</a:t>
            </a:r>
          </a:p>
          <a:p>
            <a:pPr algn="ctr"/>
            <a:endParaRPr kumimoji="1" lang="ja-JP" altLang="en-US" sz="800" dirty="0">
              <a:solidFill>
                <a:schemeClr val="tx1"/>
              </a:solidFill>
            </a:endParaRPr>
          </a:p>
        </p:txBody>
      </p:sp>
      <p:sp>
        <p:nvSpPr>
          <p:cNvPr id="50" name="ハート 49">
            <a:extLst>
              <a:ext uri="{FF2B5EF4-FFF2-40B4-BE49-F238E27FC236}">
                <a16:creationId xmlns:a16="http://schemas.microsoft.com/office/drawing/2014/main" id="{43CFF661-3D8A-BAA1-9D35-9DA8503BA94E}"/>
              </a:ext>
            </a:extLst>
          </p:cNvPr>
          <p:cNvSpPr/>
          <p:nvPr/>
        </p:nvSpPr>
        <p:spPr>
          <a:xfrm>
            <a:off x="8228750" y="6334199"/>
            <a:ext cx="180000" cy="180000"/>
          </a:xfrm>
          <a:prstGeom prst="heart">
            <a:avLst/>
          </a:prstGeom>
          <a:solidFill>
            <a:srgbClr val="FFFF00"/>
          </a:solidFill>
          <a:ln>
            <a:solidFill>
              <a:srgbClr val="FFFF00"/>
            </a:solidFill>
          </a:ln>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endParaRPr kumimoji="1" lang="en-US" altLang="ja-JP" sz="800" dirty="0">
              <a:solidFill>
                <a:schemeClr val="tx1"/>
              </a:solidFill>
            </a:endParaRPr>
          </a:p>
          <a:p>
            <a:pPr algn="ctr"/>
            <a:r>
              <a:rPr kumimoji="1" lang="en-US" altLang="ja-JP" sz="800" b="1" dirty="0">
                <a:solidFill>
                  <a:schemeClr val="tx1"/>
                </a:solidFill>
              </a:rPr>
              <a:t>4</a:t>
            </a:r>
          </a:p>
          <a:p>
            <a:pPr algn="ctr"/>
            <a:endParaRPr kumimoji="1" lang="ja-JP" altLang="en-US" sz="800" dirty="0">
              <a:solidFill>
                <a:schemeClr val="tx1"/>
              </a:solidFill>
            </a:endParaRPr>
          </a:p>
        </p:txBody>
      </p:sp>
      <p:sp>
        <p:nvSpPr>
          <p:cNvPr id="51" name="ハート 50">
            <a:extLst>
              <a:ext uri="{FF2B5EF4-FFF2-40B4-BE49-F238E27FC236}">
                <a16:creationId xmlns:a16="http://schemas.microsoft.com/office/drawing/2014/main" id="{3715A547-EBAD-1714-273B-C0EE34EE1458}"/>
              </a:ext>
            </a:extLst>
          </p:cNvPr>
          <p:cNvSpPr/>
          <p:nvPr/>
        </p:nvSpPr>
        <p:spPr>
          <a:xfrm>
            <a:off x="12473982" y="5024723"/>
            <a:ext cx="180000" cy="180000"/>
          </a:xfrm>
          <a:prstGeom prst="heart">
            <a:avLst/>
          </a:prstGeom>
          <a:solidFill>
            <a:srgbClr val="FFFF00"/>
          </a:solidFill>
          <a:ln>
            <a:solidFill>
              <a:srgbClr val="FFFF00"/>
            </a:solidFill>
          </a:ln>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endParaRPr kumimoji="1" lang="en-US" altLang="ja-JP" sz="800" dirty="0">
              <a:solidFill>
                <a:schemeClr val="tx1"/>
              </a:solidFill>
            </a:endParaRPr>
          </a:p>
          <a:p>
            <a:pPr algn="ctr"/>
            <a:r>
              <a:rPr kumimoji="1" lang="en-US" altLang="ja-JP" sz="800" b="1" dirty="0">
                <a:solidFill>
                  <a:schemeClr val="tx1"/>
                </a:solidFill>
              </a:rPr>
              <a:t>3</a:t>
            </a:r>
          </a:p>
          <a:p>
            <a:pPr algn="ctr"/>
            <a:endParaRPr kumimoji="1" lang="ja-JP" altLang="en-US" sz="800" dirty="0">
              <a:solidFill>
                <a:schemeClr val="tx1"/>
              </a:solidFill>
            </a:endParaRPr>
          </a:p>
        </p:txBody>
      </p:sp>
      <p:sp>
        <p:nvSpPr>
          <p:cNvPr id="52" name="ハート 51">
            <a:extLst>
              <a:ext uri="{FF2B5EF4-FFF2-40B4-BE49-F238E27FC236}">
                <a16:creationId xmlns:a16="http://schemas.microsoft.com/office/drawing/2014/main" id="{D2A9F830-95D7-102C-34B1-64AEF1585520}"/>
              </a:ext>
            </a:extLst>
          </p:cNvPr>
          <p:cNvSpPr/>
          <p:nvPr/>
        </p:nvSpPr>
        <p:spPr>
          <a:xfrm>
            <a:off x="10353512" y="6334199"/>
            <a:ext cx="180000" cy="180000"/>
          </a:xfrm>
          <a:prstGeom prst="heart">
            <a:avLst/>
          </a:prstGeom>
          <a:solidFill>
            <a:srgbClr val="FFFF00"/>
          </a:solidFill>
          <a:ln>
            <a:solidFill>
              <a:srgbClr val="FFFF00"/>
            </a:solidFill>
          </a:ln>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endParaRPr kumimoji="1" lang="en-US" altLang="ja-JP" sz="800" dirty="0">
              <a:solidFill>
                <a:schemeClr val="tx1"/>
              </a:solidFill>
            </a:endParaRPr>
          </a:p>
          <a:p>
            <a:pPr algn="ctr"/>
            <a:r>
              <a:rPr kumimoji="1" lang="en-US" altLang="ja-JP" sz="800" b="1" dirty="0">
                <a:solidFill>
                  <a:schemeClr val="tx1"/>
                </a:solidFill>
              </a:rPr>
              <a:t>5</a:t>
            </a:r>
          </a:p>
          <a:p>
            <a:pPr algn="ctr"/>
            <a:endParaRPr kumimoji="1" lang="ja-JP" altLang="en-US" sz="800" dirty="0">
              <a:solidFill>
                <a:schemeClr val="tx1"/>
              </a:solidFill>
            </a:endParaRPr>
          </a:p>
        </p:txBody>
      </p:sp>
      <p:sp>
        <p:nvSpPr>
          <p:cNvPr id="53" name="ハート 52">
            <a:extLst>
              <a:ext uri="{FF2B5EF4-FFF2-40B4-BE49-F238E27FC236}">
                <a16:creationId xmlns:a16="http://schemas.microsoft.com/office/drawing/2014/main" id="{B4DC9819-12E3-9871-F19C-0CD0FB3B21B6}"/>
              </a:ext>
            </a:extLst>
          </p:cNvPr>
          <p:cNvSpPr/>
          <p:nvPr/>
        </p:nvSpPr>
        <p:spPr>
          <a:xfrm>
            <a:off x="10353512" y="5035408"/>
            <a:ext cx="180000" cy="180000"/>
          </a:xfrm>
          <a:prstGeom prst="heart">
            <a:avLst/>
          </a:prstGeom>
          <a:solidFill>
            <a:srgbClr val="FFFF00"/>
          </a:solidFill>
          <a:ln>
            <a:solidFill>
              <a:srgbClr val="FFFF00"/>
            </a:solidFill>
          </a:ln>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endParaRPr kumimoji="1" lang="en-US" altLang="ja-JP" sz="800" dirty="0">
              <a:solidFill>
                <a:schemeClr val="tx1"/>
              </a:solidFill>
            </a:endParaRPr>
          </a:p>
          <a:p>
            <a:pPr algn="ctr"/>
            <a:r>
              <a:rPr kumimoji="1" lang="en-US" altLang="ja-JP" sz="800" b="1" dirty="0">
                <a:solidFill>
                  <a:schemeClr val="tx1"/>
                </a:solidFill>
              </a:rPr>
              <a:t>2</a:t>
            </a:r>
          </a:p>
          <a:p>
            <a:pPr algn="ctr"/>
            <a:endParaRPr kumimoji="1" lang="ja-JP" altLang="en-US" sz="800" dirty="0">
              <a:solidFill>
                <a:schemeClr val="tx1"/>
              </a:solidFill>
            </a:endParaRPr>
          </a:p>
        </p:txBody>
      </p:sp>
      <p:sp>
        <p:nvSpPr>
          <p:cNvPr id="54" name="ハート 53">
            <a:extLst>
              <a:ext uri="{FF2B5EF4-FFF2-40B4-BE49-F238E27FC236}">
                <a16:creationId xmlns:a16="http://schemas.microsoft.com/office/drawing/2014/main" id="{0F3666BC-5D6D-C4BF-1C2E-6DE3A6A9B558}"/>
              </a:ext>
            </a:extLst>
          </p:cNvPr>
          <p:cNvSpPr/>
          <p:nvPr/>
        </p:nvSpPr>
        <p:spPr>
          <a:xfrm>
            <a:off x="8233042" y="5028072"/>
            <a:ext cx="180000" cy="180000"/>
          </a:xfrm>
          <a:prstGeom prst="heart">
            <a:avLst/>
          </a:prstGeom>
          <a:solidFill>
            <a:srgbClr val="FFFF00"/>
          </a:solidFill>
          <a:ln>
            <a:solidFill>
              <a:srgbClr val="FFFF00"/>
            </a:solidFill>
          </a:ln>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endParaRPr kumimoji="1" lang="en-US" altLang="ja-JP" sz="800" dirty="0">
              <a:solidFill>
                <a:schemeClr val="tx1"/>
              </a:solidFill>
            </a:endParaRPr>
          </a:p>
          <a:p>
            <a:pPr algn="ctr"/>
            <a:r>
              <a:rPr kumimoji="1" lang="en-US" altLang="ja-JP" sz="800" b="1" dirty="0">
                <a:solidFill>
                  <a:schemeClr val="tx1"/>
                </a:solidFill>
              </a:rPr>
              <a:t>1</a:t>
            </a:r>
          </a:p>
          <a:p>
            <a:pPr algn="ctr"/>
            <a:endParaRPr kumimoji="1" lang="ja-JP" altLang="en-US" sz="800" dirty="0">
              <a:solidFill>
                <a:schemeClr val="tx1"/>
              </a:solidFill>
            </a:endParaRPr>
          </a:p>
        </p:txBody>
      </p:sp>
      <p:sp>
        <p:nvSpPr>
          <p:cNvPr id="55" name="ハート 54">
            <a:extLst>
              <a:ext uri="{FF2B5EF4-FFF2-40B4-BE49-F238E27FC236}">
                <a16:creationId xmlns:a16="http://schemas.microsoft.com/office/drawing/2014/main" id="{DF94A9A2-A99A-95AE-DE62-8E21F7F35369}"/>
              </a:ext>
            </a:extLst>
          </p:cNvPr>
          <p:cNvSpPr/>
          <p:nvPr/>
        </p:nvSpPr>
        <p:spPr>
          <a:xfrm>
            <a:off x="8236985" y="7668496"/>
            <a:ext cx="180000" cy="180000"/>
          </a:xfrm>
          <a:prstGeom prst="heart">
            <a:avLst/>
          </a:prstGeom>
          <a:solidFill>
            <a:srgbClr val="FFFF00"/>
          </a:solidFill>
          <a:ln>
            <a:solidFill>
              <a:srgbClr val="FFFF00"/>
            </a:solidFill>
          </a:ln>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endParaRPr kumimoji="1" lang="en-US" altLang="ja-JP" sz="800" dirty="0">
              <a:solidFill>
                <a:schemeClr val="tx1"/>
              </a:solidFill>
            </a:endParaRPr>
          </a:p>
          <a:p>
            <a:pPr algn="ctr"/>
            <a:r>
              <a:rPr kumimoji="1" lang="en-US" altLang="ja-JP" sz="800" b="1" dirty="0">
                <a:solidFill>
                  <a:schemeClr val="tx1"/>
                </a:solidFill>
              </a:rPr>
              <a:t>8</a:t>
            </a:r>
          </a:p>
          <a:p>
            <a:pPr algn="ctr"/>
            <a:endParaRPr kumimoji="1" lang="ja-JP" altLang="en-US" sz="800" dirty="0">
              <a:solidFill>
                <a:schemeClr val="tx1"/>
              </a:solidFill>
            </a:endParaRPr>
          </a:p>
        </p:txBody>
      </p:sp>
      <p:sp>
        <p:nvSpPr>
          <p:cNvPr id="56" name="ハート 55">
            <a:extLst>
              <a:ext uri="{FF2B5EF4-FFF2-40B4-BE49-F238E27FC236}">
                <a16:creationId xmlns:a16="http://schemas.microsoft.com/office/drawing/2014/main" id="{F3481448-8C76-6B07-FC13-1FF9AB1CF043}"/>
              </a:ext>
            </a:extLst>
          </p:cNvPr>
          <p:cNvSpPr/>
          <p:nvPr/>
        </p:nvSpPr>
        <p:spPr>
          <a:xfrm>
            <a:off x="10355958" y="7668496"/>
            <a:ext cx="180000" cy="180000"/>
          </a:xfrm>
          <a:prstGeom prst="heart">
            <a:avLst/>
          </a:prstGeom>
          <a:solidFill>
            <a:srgbClr val="FFFF00"/>
          </a:solidFill>
          <a:ln>
            <a:solidFill>
              <a:srgbClr val="FFFF00"/>
            </a:solidFill>
          </a:ln>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endParaRPr kumimoji="1" lang="en-US" altLang="ja-JP" sz="800" b="1" dirty="0">
              <a:solidFill>
                <a:schemeClr val="tx1"/>
              </a:solidFill>
            </a:endParaRPr>
          </a:p>
          <a:p>
            <a:pPr algn="ctr"/>
            <a:r>
              <a:rPr kumimoji="1" lang="en-US" altLang="ja-JP" sz="800" b="1" dirty="0">
                <a:solidFill>
                  <a:schemeClr val="tx1"/>
                </a:solidFill>
              </a:rPr>
              <a:t>9</a:t>
            </a:r>
          </a:p>
          <a:p>
            <a:pPr algn="ctr"/>
            <a:endParaRPr kumimoji="1" lang="ja-JP" altLang="en-US" sz="800" dirty="0">
              <a:solidFill>
                <a:schemeClr val="tx1"/>
              </a:solidFill>
            </a:endParaRPr>
          </a:p>
        </p:txBody>
      </p:sp>
      <p:sp>
        <p:nvSpPr>
          <p:cNvPr id="57" name="ハート 56">
            <a:extLst>
              <a:ext uri="{FF2B5EF4-FFF2-40B4-BE49-F238E27FC236}">
                <a16:creationId xmlns:a16="http://schemas.microsoft.com/office/drawing/2014/main" id="{353AE5B4-3340-687B-FF3C-5065B5A12209}"/>
              </a:ext>
            </a:extLst>
          </p:cNvPr>
          <p:cNvSpPr/>
          <p:nvPr/>
        </p:nvSpPr>
        <p:spPr>
          <a:xfrm>
            <a:off x="8228750" y="2420776"/>
            <a:ext cx="180000" cy="180000"/>
          </a:xfrm>
          <a:prstGeom prst="heart">
            <a:avLst/>
          </a:prstGeom>
          <a:solidFill>
            <a:srgbClr val="FF0000"/>
          </a:solidFill>
          <a:ln>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en-US" altLang="ja-JP" sz="800" b="1" dirty="0"/>
          </a:p>
          <a:p>
            <a:pPr algn="ctr"/>
            <a:r>
              <a:rPr kumimoji="1" lang="en-US" altLang="ja-JP" sz="800" b="1" dirty="0"/>
              <a:t>4</a:t>
            </a:r>
          </a:p>
          <a:p>
            <a:pPr algn="ctr"/>
            <a:endParaRPr kumimoji="1" lang="ja-JP" altLang="en-US" sz="800" b="1" dirty="0"/>
          </a:p>
        </p:txBody>
      </p:sp>
      <p:sp>
        <p:nvSpPr>
          <p:cNvPr id="58" name="ハート 57">
            <a:extLst>
              <a:ext uri="{FF2B5EF4-FFF2-40B4-BE49-F238E27FC236}">
                <a16:creationId xmlns:a16="http://schemas.microsoft.com/office/drawing/2014/main" id="{AA15C070-B269-750D-B24C-169A46790E28}"/>
              </a:ext>
            </a:extLst>
          </p:cNvPr>
          <p:cNvSpPr/>
          <p:nvPr/>
        </p:nvSpPr>
        <p:spPr>
          <a:xfrm>
            <a:off x="12437233" y="1174290"/>
            <a:ext cx="180000" cy="180000"/>
          </a:xfrm>
          <a:prstGeom prst="heart">
            <a:avLst/>
          </a:prstGeom>
          <a:solidFill>
            <a:srgbClr val="FF0000"/>
          </a:solidFill>
          <a:ln>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en-US" altLang="ja-JP" sz="800" b="1" dirty="0"/>
          </a:p>
          <a:p>
            <a:pPr algn="ctr"/>
            <a:r>
              <a:rPr kumimoji="1" lang="en-US" altLang="ja-JP" sz="800" b="1" dirty="0"/>
              <a:t>3</a:t>
            </a:r>
          </a:p>
          <a:p>
            <a:pPr algn="ctr"/>
            <a:endParaRPr kumimoji="1" lang="ja-JP" altLang="en-US" sz="800" b="1" dirty="0"/>
          </a:p>
        </p:txBody>
      </p:sp>
      <p:sp>
        <p:nvSpPr>
          <p:cNvPr id="59" name="ハート 58">
            <a:extLst>
              <a:ext uri="{FF2B5EF4-FFF2-40B4-BE49-F238E27FC236}">
                <a16:creationId xmlns:a16="http://schemas.microsoft.com/office/drawing/2014/main" id="{196DADEA-A555-BE03-9205-DA7FACA0C228}"/>
              </a:ext>
            </a:extLst>
          </p:cNvPr>
          <p:cNvSpPr/>
          <p:nvPr/>
        </p:nvSpPr>
        <p:spPr>
          <a:xfrm>
            <a:off x="10355958" y="1174290"/>
            <a:ext cx="180000" cy="180000"/>
          </a:xfrm>
          <a:prstGeom prst="heart">
            <a:avLst/>
          </a:prstGeom>
          <a:solidFill>
            <a:srgbClr val="FF0000"/>
          </a:solidFill>
          <a:ln>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en-US" altLang="ja-JP" sz="800" b="1" dirty="0"/>
          </a:p>
          <a:p>
            <a:pPr algn="ctr"/>
            <a:r>
              <a:rPr kumimoji="1" lang="en-US" altLang="ja-JP" sz="800" b="1" dirty="0"/>
              <a:t>2</a:t>
            </a:r>
          </a:p>
          <a:p>
            <a:pPr algn="ctr"/>
            <a:endParaRPr kumimoji="1" lang="ja-JP" altLang="en-US" sz="800" b="1" dirty="0"/>
          </a:p>
        </p:txBody>
      </p:sp>
      <p:sp>
        <p:nvSpPr>
          <p:cNvPr id="60" name="ハート 59">
            <a:extLst>
              <a:ext uri="{FF2B5EF4-FFF2-40B4-BE49-F238E27FC236}">
                <a16:creationId xmlns:a16="http://schemas.microsoft.com/office/drawing/2014/main" id="{8C8C91C9-E87F-B12B-FDEB-A2B4DCE72489}"/>
              </a:ext>
            </a:extLst>
          </p:cNvPr>
          <p:cNvSpPr/>
          <p:nvPr/>
        </p:nvSpPr>
        <p:spPr>
          <a:xfrm>
            <a:off x="8234830" y="1161044"/>
            <a:ext cx="180000" cy="180000"/>
          </a:xfrm>
          <a:prstGeom prst="heart">
            <a:avLst/>
          </a:prstGeom>
          <a:solidFill>
            <a:srgbClr val="FF0000"/>
          </a:solidFill>
          <a:ln>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en-US" altLang="ja-JP" sz="800" b="1" dirty="0"/>
          </a:p>
          <a:p>
            <a:pPr algn="ctr"/>
            <a:r>
              <a:rPr kumimoji="1" lang="en-US" altLang="ja-JP" sz="800" b="1" dirty="0"/>
              <a:t>1</a:t>
            </a:r>
          </a:p>
          <a:p>
            <a:pPr algn="ctr"/>
            <a:endParaRPr kumimoji="1" lang="ja-JP" altLang="en-US" sz="800" b="1" dirty="0"/>
          </a:p>
        </p:txBody>
      </p:sp>
      <p:sp>
        <p:nvSpPr>
          <p:cNvPr id="61" name="ハート 60">
            <a:extLst>
              <a:ext uri="{FF2B5EF4-FFF2-40B4-BE49-F238E27FC236}">
                <a16:creationId xmlns:a16="http://schemas.microsoft.com/office/drawing/2014/main" id="{5C8D2D57-7EFF-2D37-EAFB-67A4CE858594}"/>
              </a:ext>
            </a:extLst>
          </p:cNvPr>
          <p:cNvSpPr/>
          <p:nvPr/>
        </p:nvSpPr>
        <p:spPr>
          <a:xfrm>
            <a:off x="10348681" y="2398222"/>
            <a:ext cx="180000" cy="180000"/>
          </a:xfrm>
          <a:prstGeom prst="heart">
            <a:avLst/>
          </a:prstGeom>
          <a:solidFill>
            <a:srgbClr val="FFC000"/>
          </a:solidFill>
          <a:ln>
            <a:solidFill>
              <a:srgbClr val="FFC000"/>
            </a:solidFill>
          </a:ln>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endParaRPr kumimoji="1" lang="en-US" altLang="ja-JP" sz="800" b="1" dirty="0">
              <a:solidFill>
                <a:schemeClr val="tx1"/>
              </a:solidFill>
            </a:endParaRPr>
          </a:p>
          <a:p>
            <a:pPr algn="ctr"/>
            <a:r>
              <a:rPr kumimoji="1" lang="en-US" altLang="ja-JP" sz="800" b="1" dirty="0">
                <a:solidFill>
                  <a:schemeClr val="tx1"/>
                </a:solidFill>
              </a:rPr>
              <a:t>1</a:t>
            </a:r>
          </a:p>
          <a:p>
            <a:pPr algn="ctr"/>
            <a:endParaRPr kumimoji="1" lang="ja-JP" altLang="en-US" sz="800" b="1" dirty="0">
              <a:solidFill>
                <a:schemeClr val="tx1"/>
              </a:solidFill>
            </a:endParaRPr>
          </a:p>
        </p:txBody>
      </p:sp>
      <p:pic>
        <p:nvPicPr>
          <p:cNvPr id="33" name="図 32" descr="QR コード&#10;&#10;AI によって生成されたコンテンツは間違っている可能性があります。">
            <a:extLst>
              <a:ext uri="{FF2B5EF4-FFF2-40B4-BE49-F238E27FC236}">
                <a16:creationId xmlns:a16="http://schemas.microsoft.com/office/drawing/2014/main" id="{59C5FD87-FA68-8072-9AC7-916C50FDA13B}"/>
              </a:ext>
            </a:extLst>
          </p:cNvPr>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11695317" y="4232818"/>
            <a:ext cx="569240" cy="569240"/>
          </a:xfrm>
          <a:prstGeom prst="rect">
            <a:avLst/>
          </a:prstGeom>
        </p:spPr>
      </p:pic>
      <p:sp>
        <p:nvSpPr>
          <p:cNvPr id="62" name="ハート 61">
            <a:extLst>
              <a:ext uri="{FF2B5EF4-FFF2-40B4-BE49-F238E27FC236}">
                <a16:creationId xmlns:a16="http://schemas.microsoft.com/office/drawing/2014/main" id="{7D76D15B-AAF5-E875-AB20-5A7FF29458FE}"/>
              </a:ext>
            </a:extLst>
          </p:cNvPr>
          <p:cNvSpPr/>
          <p:nvPr/>
        </p:nvSpPr>
        <p:spPr>
          <a:xfrm>
            <a:off x="12465863" y="3724725"/>
            <a:ext cx="180000" cy="180000"/>
          </a:xfrm>
          <a:prstGeom prst="heart">
            <a:avLst/>
          </a:prstGeom>
          <a:solidFill>
            <a:srgbClr val="FFC000"/>
          </a:solidFill>
          <a:ln>
            <a:solidFill>
              <a:srgbClr val="FFC000"/>
            </a:solidFill>
          </a:ln>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endParaRPr kumimoji="1" lang="en-US" altLang="ja-JP" sz="800" b="1" dirty="0">
              <a:solidFill>
                <a:schemeClr val="tx1"/>
              </a:solidFill>
            </a:endParaRPr>
          </a:p>
          <a:p>
            <a:pPr algn="ctr"/>
            <a:r>
              <a:rPr kumimoji="1" lang="en-US" altLang="ja-JP" sz="800" b="1" dirty="0">
                <a:solidFill>
                  <a:schemeClr val="tx1"/>
                </a:solidFill>
              </a:rPr>
              <a:t>5</a:t>
            </a:r>
          </a:p>
          <a:p>
            <a:pPr algn="ctr"/>
            <a:endParaRPr kumimoji="1" lang="ja-JP" altLang="en-US" sz="800" b="1" dirty="0">
              <a:solidFill>
                <a:schemeClr val="tx1"/>
              </a:solidFill>
            </a:endParaRPr>
          </a:p>
        </p:txBody>
      </p:sp>
      <p:sp>
        <p:nvSpPr>
          <p:cNvPr id="63" name="ハート 62">
            <a:extLst>
              <a:ext uri="{FF2B5EF4-FFF2-40B4-BE49-F238E27FC236}">
                <a16:creationId xmlns:a16="http://schemas.microsoft.com/office/drawing/2014/main" id="{85732840-3379-A4C3-2FF8-A50A7F7BC763}"/>
              </a:ext>
            </a:extLst>
          </p:cNvPr>
          <p:cNvSpPr/>
          <p:nvPr/>
        </p:nvSpPr>
        <p:spPr>
          <a:xfrm>
            <a:off x="10348681" y="3703135"/>
            <a:ext cx="180000" cy="180000"/>
          </a:xfrm>
          <a:prstGeom prst="heart">
            <a:avLst/>
          </a:prstGeom>
          <a:solidFill>
            <a:srgbClr val="FFC000"/>
          </a:solidFill>
          <a:ln>
            <a:solidFill>
              <a:srgbClr val="FFC000"/>
            </a:solidFill>
          </a:ln>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endParaRPr kumimoji="1" lang="en-US" altLang="ja-JP" sz="800" b="1" dirty="0">
              <a:solidFill>
                <a:schemeClr val="tx1"/>
              </a:solidFill>
            </a:endParaRPr>
          </a:p>
          <a:p>
            <a:pPr algn="ctr"/>
            <a:r>
              <a:rPr kumimoji="1" lang="en-US" altLang="ja-JP" sz="800" b="1" dirty="0">
                <a:solidFill>
                  <a:schemeClr val="tx1"/>
                </a:solidFill>
              </a:rPr>
              <a:t>4</a:t>
            </a:r>
          </a:p>
          <a:p>
            <a:pPr algn="ctr"/>
            <a:endParaRPr kumimoji="1" lang="ja-JP" altLang="en-US" sz="800" b="1" dirty="0">
              <a:solidFill>
                <a:schemeClr val="tx1"/>
              </a:solidFill>
            </a:endParaRPr>
          </a:p>
        </p:txBody>
      </p:sp>
      <p:sp>
        <p:nvSpPr>
          <p:cNvPr id="64" name="ハート 63">
            <a:extLst>
              <a:ext uri="{FF2B5EF4-FFF2-40B4-BE49-F238E27FC236}">
                <a16:creationId xmlns:a16="http://schemas.microsoft.com/office/drawing/2014/main" id="{77F43FA8-9B87-D30B-5842-C7A925C301C5}"/>
              </a:ext>
            </a:extLst>
          </p:cNvPr>
          <p:cNvSpPr/>
          <p:nvPr/>
        </p:nvSpPr>
        <p:spPr>
          <a:xfrm>
            <a:off x="8234830" y="3652248"/>
            <a:ext cx="180000" cy="180000"/>
          </a:xfrm>
          <a:prstGeom prst="heart">
            <a:avLst/>
          </a:prstGeom>
          <a:solidFill>
            <a:srgbClr val="FFC000"/>
          </a:solidFill>
          <a:ln>
            <a:solidFill>
              <a:srgbClr val="FFC000"/>
            </a:solidFill>
          </a:ln>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endParaRPr kumimoji="1" lang="en-US" altLang="ja-JP" sz="800" b="1" dirty="0">
              <a:solidFill>
                <a:schemeClr val="tx1"/>
              </a:solidFill>
            </a:endParaRPr>
          </a:p>
          <a:p>
            <a:pPr algn="ctr"/>
            <a:r>
              <a:rPr kumimoji="1" lang="en-US" altLang="ja-JP" sz="800" b="1" dirty="0">
                <a:solidFill>
                  <a:schemeClr val="tx1"/>
                </a:solidFill>
              </a:rPr>
              <a:t>3</a:t>
            </a:r>
          </a:p>
          <a:p>
            <a:pPr algn="ctr"/>
            <a:endParaRPr kumimoji="1" lang="ja-JP" altLang="en-US" sz="800" b="1" dirty="0">
              <a:solidFill>
                <a:schemeClr val="tx1"/>
              </a:solidFill>
            </a:endParaRPr>
          </a:p>
        </p:txBody>
      </p:sp>
      <p:sp>
        <p:nvSpPr>
          <p:cNvPr id="65" name="ハート 64">
            <a:extLst>
              <a:ext uri="{FF2B5EF4-FFF2-40B4-BE49-F238E27FC236}">
                <a16:creationId xmlns:a16="http://schemas.microsoft.com/office/drawing/2014/main" id="{38796934-4F2A-21B8-79DB-04D981DADE3E}"/>
              </a:ext>
            </a:extLst>
          </p:cNvPr>
          <p:cNvSpPr/>
          <p:nvPr/>
        </p:nvSpPr>
        <p:spPr>
          <a:xfrm>
            <a:off x="12452128" y="2566571"/>
            <a:ext cx="180000" cy="180000"/>
          </a:xfrm>
          <a:prstGeom prst="heart">
            <a:avLst/>
          </a:prstGeom>
          <a:solidFill>
            <a:srgbClr val="FFC000"/>
          </a:solidFill>
          <a:ln>
            <a:solidFill>
              <a:srgbClr val="FFC000"/>
            </a:solidFill>
          </a:ln>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endParaRPr kumimoji="1" lang="en-US" altLang="ja-JP" sz="800" b="1" dirty="0">
              <a:solidFill>
                <a:schemeClr val="tx1"/>
              </a:solidFill>
            </a:endParaRPr>
          </a:p>
          <a:p>
            <a:pPr algn="ctr"/>
            <a:r>
              <a:rPr kumimoji="1" lang="en-US" altLang="ja-JP" sz="800" b="1" dirty="0">
                <a:solidFill>
                  <a:schemeClr val="tx1"/>
                </a:solidFill>
              </a:rPr>
              <a:t>2</a:t>
            </a:r>
          </a:p>
          <a:p>
            <a:pPr algn="ctr"/>
            <a:endParaRPr kumimoji="1" lang="ja-JP" altLang="en-US" sz="800" b="1" dirty="0">
              <a:solidFill>
                <a:schemeClr val="tx1"/>
              </a:solidFill>
            </a:endParaRPr>
          </a:p>
        </p:txBody>
      </p:sp>
      <p:sp>
        <p:nvSpPr>
          <p:cNvPr id="66" name="正方形/長方形 65">
            <a:extLst>
              <a:ext uri="{FF2B5EF4-FFF2-40B4-BE49-F238E27FC236}">
                <a16:creationId xmlns:a16="http://schemas.microsoft.com/office/drawing/2014/main" id="{12F7C770-38C9-8A79-53A1-81502DCEAD49}"/>
              </a:ext>
            </a:extLst>
          </p:cNvPr>
          <p:cNvSpPr/>
          <p:nvPr/>
        </p:nvSpPr>
        <p:spPr>
          <a:xfrm>
            <a:off x="12470128" y="2884057"/>
            <a:ext cx="144000" cy="144000"/>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b="1" dirty="0"/>
              <a:t>1</a:t>
            </a:r>
            <a:endParaRPr kumimoji="1" lang="ja-JP" altLang="en-US" sz="800" b="1" dirty="0"/>
          </a:p>
        </p:txBody>
      </p:sp>
      <p:sp>
        <p:nvSpPr>
          <p:cNvPr id="67" name="ハート 66">
            <a:extLst>
              <a:ext uri="{FF2B5EF4-FFF2-40B4-BE49-F238E27FC236}">
                <a16:creationId xmlns:a16="http://schemas.microsoft.com/office/drawing/2014/main" id="{A84F53B7-1641-2859-DF46-781A6A3A81E7}"/>
              </a:ext>
            </a:extLst>
          </p:cNvPr>
          <p:cNvSpPr/>
          <p:nvPr/>
        </p:nvSpPr>
        <p:spPr>
          <a:xfrm>
            <a:off x="8236690" y="3864060"/>
            <a:ext cx="180000" cy="180000"/>
          </a:xfrm>
          <a:prstGeom prst="heart">
            <a:avLst/>
          </a:prstGeom>
          <a:solidFill>
            <a:srgbClr val="002060"/>
          </a:solidFill>
          <a:ln>
            <a:solidFill>
              <a:srgbClr val="00206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en-US" altLang="ja-JP" sz="800" b="1" dirty="0"/>
          </a:p>
          <a:p>
            <a:pPr algn="ctr"/>
            <a:r>
              <a:rPr kumimoji="1" lang="en-US" altLang="ja-JP" sz="800" b="1" dirty="0"/>
              <a:t>1</a:t>
            </a:r>
          </a:p>
          <a:p>
            <a:pPr algn="ctr"/>
            <a:endParaRPr kumimoji="1" lang="ja-JP" altLang="en-US" sz="800" b="1" dirty="0"/>
          </a:p>
        </p:txBody>
      </p:sp>
      <p:pic>
        <p:nvPicPr>
          <p:cNvPr id="69" name="図 68" descr="QR コード&#10;&#10;AI によって生成されたコンテンツは間違っている可能性があります。">
            <a:extLst>
              <a:ext uri="{FF2B5EF4-FFF2-40B4-BE49-F238E27FC236}">
                <a16:creationId xmlns:a16="http://schemas.microsoft.com/office/drawing/2014/main" id="{1FF28C33-3312-62A2-2BEA-54320B38D0BB}"/>
              </a:ext>
            </a:extLst>
          </p:cNvPr>
          <p:cNvPicPr>
            <a:picLocks noChangeAspect="1"/>
          </p:cNvPicPr>
          <p:nvPr/>
        </p:nvPicPr>
        <p:blipFill>
          <a:blip r:embed="rId28" cstate="print">
            <a:extLst>
              <a:ext uri="{28A0092B-C50C-407E-A947-70E740481C1C}">
                <a14:useLocalDpi xmlns:a14="http://schemas.microsoft.com/office/drawing/2010/main" val="0"/>
              </a:ext>
            </a:extLst>
          </a:blip>
          <a:stretch>
            <a:fillRect/>
          </a:stretch>
        </p:blipFill>
        <p:spPr>
          <a:xfrm>
            <a:off x="13827955" y="4203403"/>
            <a:ext cx="593852" cy="593852"/>
          </a:xfrm>
          <a:prstGeom prst="rect">
            <a:avLst/>
          </a:prstGeom>
        </p:spPr>
      </p:pic>
      <p:pic>
        <p:nvPicPr>
          <p:cNvPr id="70" name="Picture 4" descr="ぶらんこカラー">
            <a:extLst>
              <a:ext uri="{FF2B5EF4-FFF2-40B4-BE49-F238E27FC236}">
                <a16:creationId xmlns:a16="http://schemas.microsoft.com/office/drawing/2014/main" id="{DAF7A866-13B8-03D6-2BE5-E7636D702560}"/>
              </a:ext>
            </a:extLst>
          </p:cNvPr>
          <p:cNvPicPr>
            <a:picLocks noChangeAspect="1" noChangeArrowheads="1"/>
          </p:cNvPicPr>
          <p:nvPr/>
        </p:nvPicPr>
        <p:blipFill>
          <a:blip r:embed="rId29" cstate="print">
            <a:extLst>
              <a:ext uri="{28A0092B-C50C-407E-A947-70E740481C1C}">
                <a14:useLocalDpi xmlns:a14="http://schemas.microsoft.com/office/drawing/2010/main" val="0"/>
              </a:ext>
            </a:extLst>
          </a:blip>
          <a:srcRect/>
          <a:stretch>
            <a:fillRect/>
          </a:stretch>
        </p:blipFill>
        <p:spPr bwMode="auto">
          <a:xfrm>
            <a:off x="10673477" y="4272217"/>
            <a:ext cx="630186" cy="522713"/>
          </a:xfrm>
          <a:prstGeom prst="rect">
            <a:avLst/>
          </a:prstGeom>
          <a:noFill/>
          <a:extLst>
            <a:ext uri="{909E8E84-426E-40DD-AFC4-6F175D3DCCD1}">
              <a14:hiddenFill xmlns:a14="http://schemas.microsoft.com/office/drawing/2010/main">
                <a:solidFill>
                  <a:srgbClr val="FFFFFF"/>
                </a:solidFill>
              </a14:hiddenFill>
            </a:ext>
          </a:extLst>
        </p:spPr>
      </p:pic>
      <p:pic>
        <p:nvPicPr>
          <p:cNvPr id="71" name="図 70">
            <a:extLst>
              <a:ext uri="{FF2B5EF4-FFF2-40B4-BE49-F238E27FC236}">
                <a16:creationId xmlns:a16="http://schemas.microsoft.com/office/drawing/2014/main" id="{AF57C126-8E55-9CC0-2023-1BBDD724A0CB}"/>
              </a:ext>
            </a:extLst>
          </p:cNvPr>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8616933" y="4484990"/>
            <a:ext cx="443061" cy="340816"/>
          </a:xfrm>
          <a:prstGeom prst="rect">
            <a:avLst/>
          </a:prstGeom>
          <a:noFill/>
        </p:spPr>
      </p:pic>
      <p:pic>
        <p:nvPicPr>
          <p:cNvPr id="76" name="図 75">
            <a:extLst>
              <a:ext uri="{FF2B5EF4-FFF2-40B4-BE49-F238E27FC236}">
                <a16:creationId xmlns:a16="http://schemas.microsoft.com/office/drawing/2014/main" id="{22833A03-BC17-CEC2-E3A9-2D81BB9A0252}"/>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8499062" y="6941589"/>
            <a:ext cx="636511" cy="472390"/>
          </a:xfrm>
          <a:prstGeom prst="rect">
            <a:avLst/>
          </a:prstGeom>
        </p:spPr>
      </p:pic>
      <p:pic>
        <p:nvPicPr>
          <p:cNvPr id="77" name="図 76">
            <a:extLst>
              <a:ext uri="{FF2B5EF4-FFF2-40B4-BE49-F238E27FC236}">
                <a16:creationId xmlns:a16="http://schemas.microsoft.com/office/drawing/2014/main" id="{6DDD08DA-6D47-E1EC-8C45-C7FAE150F578}"/>
              </a:ext>
            </a:extLst>
          </p:cNvPr>
          <p:cNvPicPr>
            <a:picLocks noChangeAspect="1"/>
          </p:cNvPicPr>
          <p:nvPr/>
        </p:nvPicPr>
        <p:blipFill>
          <a:blip r:embed="rId32" cstate="print">
            <a:extLst>
              <a:ext uri="{28A0092B-C50C-407E-A947-70E740481C1C}">
                <a14:useLocalDpi xmlns:a14="http://schemas.microsoft.com/office/drawing/2010/main" val="0"/>
              </a:ext>
            </a:extLst>
          </a:blip>
          <a:stretch>
            <a:fillRect/>
          </a:stretch>
        </p:blipFill>
        <p:spPr>
          <a:xfrm>
            <a:off x="10691001" y="6999329"/>
            <a:ext cx="661874" cy="430988"/>
          </a:xfrm>
          <a:prstGeom prst="rect">
            <a:avLst/>
          </a:prstGeom>
        </p:spPr>
      </p:pic>
      <p:pic>
        <p:nvPicPr>
          <p:cNvPr id="78" name="図 77">
            <a:extLst>
              <a:ext uri="{FF2B5EF4-FFF2-40B4-BE49-F238E27FC236}">
                <a16:creationId xmlns:a16="http://schemas.microsoft.com/office/drawing/2014/main" id="{90076C36-57AD-408C-D5DB-F47260CEFF8B}"/>
              </a:ext>
            </a:extLst>
          </p:cNvPr>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12860789" y="5603224"/>
            <a:ext cx="624000" cy="468000"/>
          </a:xfrm>
          <a:prstGeom prst="rect">
            <a:avLst/>
          </a:prstGeom>
        </p:spPr>
      </p:pic>
      <p:pic>
        <p:nvPicPr>
          <p:cNvPr id="79" name="図 78">
            <a:extLst>
              <a:ext uri="{FF2B5EF4-FFF2-40B4-BE49-F238E27FC236}">
                <a16:creationId xmlns:a16="http://schemas.microsoft.com/office/drawing/2014/main" id="{0A4E07FB-98FB-8104-7662-E08CB6E703C9}"/>
              </a:ext>
            </a:extLst>
          </p:cNvPr>
          <p:cNvPicPr>
            <a:picLocks noChangeAspect="1"/>
          </p:cNvPicPr>
          <p:nvPr/>
        </p:nvPicPr>
        <p:blipFill>
          <a:blip r:embed="rId34" cstate="print">
            <a:extLst>
              <a:ext uri="{28A0092B-C50C-407E-A947-70E740481C1C}">
                <a14:useLocalDpi xmlns:a14="http://schemas.microsoft.com/office/drawing/2010/main" val="0"/>
              </a:ext>
            </a:extLst>
          </a:blip>
          <a:stretch>
            <a:fillRect/>
          </a:stretch>
        </p:blipFill>
        <p:spPr>
          <a:xfrm>
            <a:off x="10580350" y="5728362"/>
            <a:ext cx="883176" cy="418514"/>
          </a:xfrm>
          <a:prstGeom prst="rect">
            <a:avLst/>
          </a:prstGeom>
        </p:spPr>
      </p:pic>
      <p:pic>
        <p:nvPicPr>
          <p:cNvPr id="80" name="図 79">
            <a:extLst>
              <a:ext uri="{FF2B5EF4-FFF2-40B4-BE49-F238E27FC236}">
                <a16:creationId xmlns:a16="http://schemas.microsoft.com/office/drawing/2014/main" id="{01CEAE6E-9226-EEF9-B8F8-15261E276BFF}"/>
              </a:ext>
            </a:extLst>
          </p:cNvPr>
          <p:cNvPicPr>
            <a:picLocks noChangeAspect="1"/>
          </p:cNvPicPr>
          <p:nvPr/>
        </p:nvPicPr>
        <p:blipFill>
          <a:blip r:embed="rId35" cstate="print">
            <a:extLst>
              <a:ext uri="{28A0092B-C50C-407E-A947-70E740481C1C}">
                <a14:useLocalDpi xmlns:a14="http://schemas.microsoft.com/office/drawing/2010/main" val="0"/>
              </a:ext>
            </a:extLst>
          </a:blip>
          <a:stretch>
            <a:fillRect/>
          </a:stretch>
        </p:blipFill>
        <p:spPr>
          <a:xfrm>
            <a:off x="12805581" y="3260181"/>
            <a:ext cx="513103" cy="309473"/>
          </a:xfrm>
          <a:prstGeom prst="rect">
            <a:avLst/>
          </a:prstGeom>
        </p:spPr>
      </p:pic>
      <p:pic>
        <p:nvPicPr>
          <p:cNvPr id="81" name="図 80" descr="おでかけひろば">
            <a:extLst>
              <a:ext uri="{FF2B5EF4-FFF2-40B4-BE49-F238E27FC236}">
                <a16:creationId xmlns:a16="http://schemas.microsoft.com/office/drawing/2014/main" id="{7813AB6E-E250-27C1-A84B-B39F2CD59F92}"/>
              </a:ext>
            </a:extLst>
          </p:cNvPr>
          <p:cNvPicPr/>
          <p:nvPr/>
        </p:nvPicPr>
        <p:blipFill>
          <a:blip r:embed="rId36" cstate="print">
            <a:extLst>
              <a:ext uri="{28A0092B-C50C-407E-A947-70E740481C1C}">
                <a14:useLocalDpi xmlns:a14="http://schemas.microsoft.com/office/drawing/2010/main" val="0"/>
              </a:ext>
            </a:extLst>
          </a:blip>
          <a:srcRect/>
          <a:stretch>
            <a:fillRect/>
          </a:stretch>
        </p:blipFill>
        <p:spPr bwMode="auto">
          <a:xfrm>
            <a:off x="10707970" y="3091885"/>
            <a:ext cx="622675" cy="418514"/>
          </a:xfrm>
          <a:prstGeom prst="rect">
            <a:avLst/>
          </a:prstGeom>
          <a:noFill/>
          <a:ln>
            <a:noFill/>
          </a:ln>
        </p:spPr>
      </p:pic>
      <p:pic>
        <p:nvPicPr>
          <p:cNvPr id="82" name="図 81">
            <a:extLst>
              <a:ext uri="{FF2B5EF4-FFF2-40B4-BE49-F238E27FC236}">
                <a16:creationId xmlns:a16="http://schemas.microsoft.com/office/drawing/2014/main" id="{913CB154-19AD-CEA1-0BE8-C4D19D4160D3}"/>
              </a:ext>
            </a:extLst>
          </p:cNvPr>
          <p:cNvPicPr>
            <a:picLocks noChangeAspect="1"/>
          </p:cNvPicPr>
          <p:nvPr/>
        </p:nvPicPr>
        <p:blipFill>
          <a:blip r:embed="rId37" cstate="print">
            <a:extLst>
              <a:ext uri="{28A0092B-C50C-407E-A947-70E740481C1C}">
                <a14:useLocalDpi xmlns:a14="http://schemas.microsoft.com/office/drawing/2010/main" val="0"/>
              </a:ext>
            </a:extLst>
          </a:blip>
          <a:stretch>
            <a:fillRect/>
          </a:stretch>
        </p:blipFill>
        <p:spPr>
          <a:xfrm>
            <a:off x="8457317" y="5723895"/>
            <a:ext cx="720000" cy="333775"/>
          </a:xfrm>
          <a:prstGeom prst="rect">
            <a:avLst/>
          </a:prstGeom>
        </p:spPr>
      </p:pic>
      <p:pic>
        <p:nvPicPr>
          <p:cNvPr id="95" name="図 94" descr="回路 が含まれている画像&#10;&#10;AI によって生成されたコンテンツは間違っている可能性があります。">
            <a:extLst>
              <a:ext uri="{FF2B5EF4-FFF2-40B4-BE49-F238E27FC236}">
                <a16:creationId xmlns:a16="http://schemas.microsoft.com/office/drawing/2014/main" id="{E01A199C-6E42-562C-D9AE-75D366C35EA4}"/>
              </a:ext>
            </a:extLst>
          </p:cNvPr>
          <p:cNvPicPr>
            <a:picLocks noChangeAspect="1"/>
          </p:cNvPicPr>
          <p:nvPr/>
        </p:nvPicPr>
        <p:blipFill>
          <a:blip r:embed="rId38" cstate="print">
            <a:extLst>
              <a:ext uri="{28A0092B-C50C-407E-A947-70E740481C1C}">
                <a14:useLocalDpi xmlns:a14="http://schemas.microsoft.com/office/drawing/2010/main" val="0"/>
              </a:ext>
            </a:extLst>
          </a:blip>
          <a:stretch>
            <a:fillRect/>
          </a:stretch>
        </p:blipFill>
        <p:spPr>
          <a:xfrm>
            <a:off x="8091464" y="7502824"/>
            <a:ext cx="2156965" cy="1337172"/>
          </a:xfrm>
          <a:prstGeom prst="rect">
            <a:avLst/>
          </a:prstGeom>
        </p:spPr>
      </p:pic>
      <p:pic>
        <p:nvPicPr>
          <p:cNvPr id="94" name="図 93" descr="回路 が含まれている画像&#10;&#10;AI によって生成されたコンテンツは間違っている可能性があります。">
            <a:extLst>
              <a:ext uri="{FF2B5EF4-FFF2-40B4-BE49-F238E27FC236}">
                <a16:creationId xmlns:a16="http://schemas.microsoft.com/office/drawing/2014/main" id="{D58C666B-F609-5A97-7CD9-04F239D3E6E3}"/>
              </a:ext>
            </a:extLst>
          </p:cNvPr>
          <p:cNvPicPr>
            <a:picLocks noChangeAspect="1"/>
          </p:cNvPicPr>
          <p:nvPr/>
        </p:nvPicPr>
        <p:blipFill>
          <a:blip r:embed="rId38" cstate="print">
            <a:extLst>
              <a:ext uri="{28A0092B-C50C-407E-A947-70E740481C1C}">
                <a14:useLocalDpi xmlns:a14="http://schemas.microsoft.com/office/drawing/2010/main" val="0"/>
              </a:ext>
            </a:extLst>
          </a:blip>
          <a:stretch>
            <a:fillRect/>
          </a:stretch>
        </p:blipFill>
        <p:spPr>
          <a:xfrm>
            <a:off x="8083343" y="6192085"/>
            <a:ext cx="2156965" cy="1337172"/>
          </a:xfrm>
          <a:prstGeom prst="rect">
            <a:avLst/>
          </a:prstGeom>
        </p:spPr>
      </p:pic>
      <p:pic>
        <p:nvPicPr>
          <p:cNvPr id="96" name="図 95" descr="回路 が含まれている画像&#10;&#10;AI によって生成されたコンテンツは間違っている可能性があります。">
            <a:extLst>
              <a:ext uri="{FF2B5EF4-FFF2-40B4-BE49-F238E27FC236}">
                <a16:creationId xmlns:a16="http://schemas.microsoft.com/office/drawing/2014/main" id="{358AF64A-277E-4D6C-8B00-C25C996B97EB}"/>
              </a:ext>
            </a:extLst>
          </p:cNvPr>
          <p:cNvPicPr>
            <a:picLocks noChangeAspect="1"/>
          </p:cNvPicPr>
          <p:nvPr/>
        </p:nvPicPr>
        <p:blipFill>
          <a:blip r:embed="rId38" cstate="print">
            <a:extLst>
              <a:ext uri="{28A0092B-C50C-407E-A947-70E740481C1C}">
                <a14:useLocalDpi xmlns:a14="http://schemas.microsoft.com/office/drawing/2010/main" val="0"/>
              </a:ext>
            </a:extLst>
          </a:blip>
          <a:stretch>
            <a:fillRect/>
          </a:stretch>
        </p:blipFill>
        <p:spPr>
          <a:xfrm>
            <a:off x="10208197" y="7512029"/>
            <a:ext cx="2178765" cy="1337172"/>
          </a:xfrm>
          <a:prstGeom prst="rect">
            <a:avLst/>
          </a:prstGeom>
        </p:spPr>
      </p:pic>
      <p:pic>
        <p:nvPicPr>
          <p:cNvPr id="97" name="図 96" descr="回路 が含まれている画像&#10;&#10;AI によって生成されたコンテンツは間違っている可能性があります。">
            <a:extLst>
              <a:ext uri="{FF2B5EF4-FFF2-40B4-BE49-F238E27FC236}">
                <a16:creationId xmlns:a16="http://schemas.microsoft.com/office/drawing/2014/main" id="{5EA6E303-A7A1-C923-CE59-A3144C3216A8}"/>
              </a:ext>
            </a:extLst>
          </p:cNvPr>
          <p:cNvPicPr>
            <a:picLocks noChangeAspect="1"/>
          </p:cNvPicPr>
          <p:nvPr/>
        </p:nvPicPr>
        <p:blipFill>
          <a:blip r:embed="rId38" cstate="print">
            <a:extLst>
              <a:ext uri="{28A0092B-C50C-407E-A947-70E740481C1C}">
                <a14:useLocalDpi xmlns:a14="http://schemas.microsoft.com/office/drawing/2010/main" val="0"/>
              </a:ext>
            </a:extLst>
          </a:blip>
          <a:stretch>
            <a:fillRect/>
          </a:stretch>
        </p:blipFill>
        <p:spPr>
          <a:xfrm>
            <a:off x="8083344" y="4879459"/>
            <a:ext cx="2156965" cy="1337172"/>
          </a:xfrm>
          <a:prstGeom prst="rect">
            <a:avLst/>
          </a:prstGeom>
        </p:spPr>
      </p:pic>
      <p:pic>
        <p:nvPicPr>
          <p:cNvPr id="98" name="図 97" descr="回路 が含まれている画像&#10;&#10;AI によって生成されたコンテンツは間違っている可能性があります。">
            <a:extLst>
              <a:ext uri="{FF2B5EF4-FFF2-40B4-BE49-F238E27FC236}">
                <a16:creationId xmlns:a16="http://schemas.microsoft.com/office/drawing/2014/main" id="{719217B9-54EF-F963-9315-3B8B022556C8}"/>
              </a:ext>
            </a:extLst>
          </p:cNvPr>
          <p:cNvPicPr>
            <a:picLocks noChangeAspect="1"/>
          </p:cNvPicPr>
          <p:nvPr/>
        </p:nvPicPr>
        <p:blipFill>
          <a:blip r:embed="rId38" cstate="print">
            <a:extLst>
              <a:ext uri="{28A0092B-C50C-407E-A947-70E740481C1C}">
                <a14:useLocalDpi xmlns:a14="http://schemas.microsoft.com/office/drawing/2010/main" val="0"/>
              </a:ext>
            </a:extLst>
          </a:blip>
          <a:stretch>
            <a:fillRect/>
          </a:stretch>
        </p:blipFill>
        <p:spPr>
          <a:xfrm>
            <a:off x="10201027" y="4897170"/>
            <a:ext cx="2188100" cy="1337172"/>
          </a:xfrm>
          <a:prstGeom prst="rect">
            <a:avLst/>
          </a:prstGeom>
        </p:spPr>
      </p:pic>
      <p:pic>
        <p:nvPicPr>
          <p:cNvPr id="99" name="図 98" descr="回路 が含まれている画像&#10;&#10;AI によって生成されたコンテンツは間違っている可能性があります。">
            <a:extLst>
              <a:ext uri="{FF2B5EF4-FFF2-40B4-BE49-F238E27FC236}">
                <a16:creationId xmlns:a16="http://schemas.microsoft.com/office/drawing/2014/main" id="{EDC7F4F3-F0D2-7CE9-B7FA-3F0156695C08}"/>
              </a:ext>
            </a:extLst>
          </p:cNvPr>
          <p:cNvPicPr>
            <a:picLocks noChangeAspect="1"/>
          </p:cNvPicPr>
          <p:nvPr/>
        </p:nvPicPr>
        <p:blipFill>
          <a:blip r:embed="rId38" cstate="print">
            <a:extLst>
              <a:ext uri="{28A0092B-C50C-407E-A947-70E740481C1C}">
                <a14:useLocalDpi xmlns:a14="http://schemas.microsoft.com/office/drawing/2010/main" val="0"/>
              </a:ext>
            </a:extLst>
          </a:blip>
          <a:stretch>
            <a:fillRect/>
          </a:stretch>
        </p:blipFill>
        <p:spPr>
          <a:xfrm>
            <a:off x="12372794" y="4900689"/>
            <a:ext cx="2143185" cy="1337172"/>
          </a:xfrm>
          <a:prstGeom prst="rect">
            <a:avLst/>
          </a:prstGeom>
        </p:spPr>
      </p:pic>
      <p:pic>
        <p:nvPicPr>
          <p:cNvPr id="100" name="図 99" descr="回路 が含まれている画像&#10;&#10;AI によって生成されたコンテンツは間違っている可能性があります。">
            <a:extLst>
              <a:ext uri="{FF2B5EF4-FFF2-40B4-BE49-F238E27FC236}">
                <a16:creationId xmlns:a16="http://schemas.microsoft.com/office/drawing/2014/main" id="{38ED48BC-4AB7-473C-AF54-F598D7FCFCA4}"/>
              </a:ext>
            </a:extLst>
          </p:cNvPr>
          <p:cNvPicPr>
            <a:picLocks noChangeAspect="1"/>
          </p:cNvPicPr>
          <p:nvPr/>
        </p:nvPicPr>
        <p:blipFill>
          <a:blip r:embed="rId38" cstate="print">
            <a:extLst>
              <a:ext uri="{28A0092B-C50C-407E-A947-70E740481C1C}">
                <a14:useLocalDpi xmlns:a14="http://schemas.microsoft.com/office/drawing/2010/main" val="0"/>
              </a:ext>
            </a:extLst>
          </a:blip>
          <a:stretch>
            <a:fillRect/>
          </a:stretch>
        </p:blipFill>
        <p:spPr>
          <a:xfrm>
            <a:off x="12342105" y="6203283"/>
            <a:ext cx="2182494" cy="1337172"/>
          </a:xfrm>
          <a:prstGeom prst="rect">
            <a:avLst/>
          </a:prstGeom>
        </p:spPr>
      </p:pic>
      <p:pic>
        <p:nvPicPr>
          <p:cNvPr id="101" name="図 100" descr="回路 が含まれている画像&#10;&#10;AI によって生成されたコンテンツは間違っている可能性があります。">
            <a:extLst>
              <a:ext uri="{FF2B5EF4-FFF2-40B4-BE49-F238E27FC236}">
                <a16:creationId xmlns:a16="http://schemas.microsoft.com/office/drawing/2014/main" id="{43499D99-E841-7390-7462-69587DF6EED3}"/>
              </a:ext>
            </a:extLst>
          </p:cNvPr>
          <p:cNvPicPr>
            <a:picLocks noChangeAspect="1"/>
          </p:cNvPicPr>
          <p:nvPr/>
        </p:nvPicPr>
        <p:blipFill>
          <a:blip r:embed="rId38" cstate="print">
            <a:extLst>
              <a:ext uri="{28A0092B-C50C-407E-A947-70E740481C1C}">
                <a14:useLocalDpi xmlns:a14="http://schemas.microsoft.com/office/drawing/2010/main" val="0"/>
              </a:ext>
            </a:extLst>
          </a:blip>
          <a:stretch>
            <a:fillRect/>
          </a:stretch>
        </p:blipFill>
        <p:spPr>
          <a:xfrm>
            <a:off x="10214025" y="6206153"/>
            <a:ext cx="2175102" cy="1337172"/>
          </a:xfrm>
          <a:prstGeom prst="rect">
            <a:avLst/>
          </a:prstGeom>
        </p:spPr>
      </p:pic>
      <p:pic>
        <p:nvPicPr>
          <p:cNvPr id="3" name="図 2">
            <a:extLst>
              <a:ext uri="{FF2B5EF4-FFF2-40B4-BE49-F238E27FC236}">
                <a16:creationId xmlns:a16="http://schemas.microsoft.com/office/drawing/2014/main" id="{B8D9A7CE-7B22-18DB-D2AE-C23097B57412}"/>
              </a:ext>
            </a:extLst>
          </p:cNvPr>
          <p:cNvPicPr>
            <a:picLocks noChangeAspect="1"/>
          </p:cNvPicPr>
          <p:nvPr/>
        </p:nvPicPr>
        <p:blipFill>
          <a:blip r:embed="rId39">
            <a:extLst>
              <a:ext uri="{28A0092B-C50C-407E-A947-70E740481C1C}">
                <a14:useLocalDpi xmlns:a14="http://schemas.microsoft.com/office/drawing/2010/main" val="0"/>
              </a:ext>
            </a:extLst>
          </a:blip>
          <a:srcRect t="2112" b="-1"/>
          <a:stretch/>
        </p:blipFill>
        <p:spPr bwMode="auto">
          <a:xfrm>
            <a:off x="13917540" y="8222709"/>
            <a:ext cx="443186" cy="433828"/>
          </a:xfrm>
          <a:prstGeom prst="rect">
            <a:avLst/>
          </a:prstGeom>
          <a:noFill/>
          <a:ln>
            <a:noFill/>
          </a:ln>
        </p:spPr>
      </p:pic>
      <p:grpSp>
        <p:nvGrpSpPr>
          <p:cNvPr id="72" name="グループ化 71">
            <a:extLst>
              <a:ext uri="{FF2B5EF4-FFF2-40B4-BE49-F238E27FC236}">
                <a16:creationId xmlns:a16="http://schemas.microsoft.com/office/drawing/2014/main" id="{26A6F8F5-A066-1568-9603-784DDFF76047}"/>
              </a:ext>
            </a:extLst>
          </p:cNvPr>
          <p:cNvGrpSpPr/>
          <p:nvPr/>
        </p:nvGrpSpPr>
        <p:grpSpPr>
          <a:xfrm>
            <a:off x="256571" y="65128"/>
            <a:ext cx="7475161" cy="10427727"/>
            <a:chOff x="256571" y="65128"/>
            <a:chExt cx="7475161" cy="10427727"/>
          </a:xfrm>
        </p:grpSpPr>
        <p:grpSp>
          <p:nvGrpSpPr>
            <p:cNvPr id="24" name="グループ化 23">
              <a:extLst>
                <a:ext uri="{FF2B5EF4-FFF2-40B4-BE49-F238E27FC236}">
                  <a16:creationId xmlns:a16="http://schemas.microsoft.com/office/drawing/2014/main" id="{527F5D21-DD6B-CE67-D807-024A021D2BFF}"/>
                </a:ext>
              </a:extLst>
            </p:cNvPr>
            <p:cNvGrpSpPr/>
            <p:nvPr/>
          </p:nvGrpSpPr>
          <p:grpSpPr>
            <a:xfrm>
              <a:off x="256571" y="1064204"/>
              <a:ext cx="7475161" cy="9428651"/>
              <a:chOff x="-152646" y="690682"/>
              <a:chExt cx="7475161" cy="9428651"/>
            </a:xfrm>
          </p:grpSpPr>
          <p:grpSp>
            <p:nvGrpSpPr>
              <p:cNvPr id="19" name="グループ化 18">
                <a:extLst>
                  <a:ext uri="{FF2B5EF4-FFF2-40B4-BE49-F238E27FC236}">
                    <a16:creationId xmlns:a16="http://schemas.microsoft.com/office/drawing/2014/main" id="{DF781022-2F7A-8756-5BC4-D70C2E516874}"/>
                  </a:ext>
                </a:extLst>
              </p:cNvPr>
              <p:cNvGrpSpPr/>
              <p:nvPr/>
            </p:nvGrpSpPr>
            <p:grpSpPr>
              <a:xfrm>
                <a:off x="3601006" y="7254841"/>
                <a:ext cx="3721509" cy="2115935"/>
                <a:chOff x="11327760" y="7507481"/>
                <a:chExt cx="3721509" cy="2115935"/>
              </a:xfrm>
            </p:grpSpPr>
            <p:sp>
              <p:nvSpPr>
                <p:cNvPr id="315" name="角丸四角形 314">
                  <a:extLst>
                    <a:ext uri="{FF2B5EF4-FFF2-40B4-BE49-F238E27FC236}">
                      <a16:creationId xmlns:a16="http://schemas.microsoft.com/office/drawing/2014/main" id="{9C05ED0C-D730-C72D-36D0-D1966764F56A}"/>
                    </a:ext>
                  </a:extLst>
                </p:cNvPr>
                <p:cNvSpPr/>
                <p:nvPr/>
              </p:nvSpPr>
              <p:spPr>
                <a:xfrm>
                  <a:off x="11624599" y="7646079"/>
                  <a:ext cx="3321944" cy="1977337"/>
                </a:xfrm>
                <a:prstGeom prst="round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2" name="雲 311">
                  <a:extLst>
                    <a:ext uri="{FF2B5EF4-FFF2-40B4-BE49-F238E27FC236}">
                      <a16:creationId xmlns:a16="http://schemas.microsoft.com/office/drawing/2014/main" id="{7BA2F9DF-6A32-8819-A6FF-F58F73AF76FC}"/>
                    </a:ext>
                  </a:extLst>
                </p:cNvPr>
                <p:cNvSpPr/>
                <p:nvPr/>
              </p:nvSpPr>
              <p:spPr>
                <a:xfrm rot="224675">
                  <a:off x="11544928" y="7507481"/>
                  <a:ext cx="1849456" cy="766468"/>
                </a:xfrm>
                <a:prstGeom prst="cloud">
                  <a:avLst/>
                </a:prstGeom>
                <a:solidFill>
                  <a:schemeClr val="bg1"/>
                </a:solidFill>
                <a:ln>
                  <a:solidFill>
                    <a:srgbClr val="92D050"/>
                  </a:solidFill>
                </a:ln>
                <a:effectLst>
                  <a:glow rad="101600">
                    <a:schemeClr val="bg1"/>
                  </a:glow>
                </a:effectLst>
              </p:spPr>
              <p:style>
                <a:lnRef idx="2">
                  <a:schemeClr val="accent6"/>
                </a:lnRef>
                <a:fillRef idx="1">
                  <a:schemeClr val="lt1"/>
                </a:fillRef>
                <a:effectRef idx="0">
                  <a:schemeClr val="accent6"/>
                </a:effectRef>
                <a:fontRef idx="minor">
                  <a:schemeClr val="dk1"/>
                </a:fontRef>
              </p:style>
              <p:txBody>
                <a:bodyPr rtlCol="0" anchor="ctr"/>
                <a:lstStyle/>
                <a:p>
                  <a:pPr algn="ctr" defTabSz="370485"/>
                  <a:endParaRPr kumimoji="1" lang="ja-JP" altLang="en-US" sz="1460" dirty="0">
                    <a:solidFill>
                      <a:prstClr val="black"/>
                    </a:solidFill>
                    <a:latin typeface="Calibri" panose="020F0502020204030204"/>
                    <a:ea typeface="游ゴシック" panose="020B0400000000000000" pitchFamily="50" charset="-128"/>
                  </a:endParaRPr>
                </a:p>
              </p:txBody>
            </p:sp>
            <p:sp>
              <p:nvSpPr>
                <p:cNvPr id="313" name="テキスト ボックス 312">
                  <a:extLst>
                    <a:ext uri="{FF2B5EF4-FFF2-40B4-BE49-F238E27FC236}">
                      <a16:creationId xmlns:a16="http://schemas.microsoft.com/office/drawing/2014/main" id="{01CFC201-2A3F-97EF-877F-39D9E8E61D3D}"/>
                    </a:ext>
                  </a:extLst>
                </p:cNvPr>
                <p:cNvSpPr txBox="1"/>
                <p:nvPr/>
              </p:nvSpPr>
              <p:spPr>
                <a:xfrm>
                  <a:off x="11763081" y="7687894"/>
                  <a:ext cx="1300187" cy="330757"/>
                </a:xfrm>
                <a:prstGeom prst="rect">
                  <a:avLst/>
                </a:prstGeom>
                <a:noFill/>
              </p:spPr>
              <p:txBody>
                <a:bodyPr wrap="square" rtlCol="0">
                  <a:spAutoFit/>
                </a:bodyPr>
                <a:lstStyle/>
                <a:p>
                  <a:pPr defTabSz="370485"/>
                  <a:r>
                    <a:rPr kumimoji="1" lang="ja-JP" altLang="en-US" sz="982" b="1" spc="-40" dirty="0">
                      <a:ln w="3175">
                        <a:noFill/>
                      </a:ln>
                      <a:solidFill>
                        <a:srgbClr val="663300"/>
                      </a:solidFill>
                      <a:latin typeface="UD デジタル 教科書体 NP-B" panose="02020700000000000000" pitchFamily="18" charset="-128"/>
                      <a:ea typeface="UD デジタル 教科書体 NP-B" panose="02020700000000000000" pitchFamily="18" charset="-128"/>
                    </a:rPr>
                    <a:t>「ファミサポ」って</a:t>
                  </a:r>
                  <a:endParaRPr kumimoji="1" lang="en-US" altLang="ja-JP" sz="982" b="1" spc="-40" dirty="0">
                    <a:ln w="3175">
                      <a:noFill/>
                    </a:ln>
                    <a:solidFill>
                      <a:srgbClr val="663300"/>
                    </a:solidFill>
                    <a:latin typeface="UD デジタル 教科書体 NP-B" panose="02020700000000000000" pitchFamily="18" charset="-128"/>
                    <a:ea typeface="UD デジタル 教科書体 NP-B" panose="02020700000000000000" pitchFamily="18" charset="-128"/>
                  </a:endParaRPr>
                </a:p>
                <a:p>
                  <a:pPr defTabSz="370485"/>
                  <a:r>
                    <a:rPr kumimoji="1" lang="ja-JP" altLang="en-US" sz="982" b="1" spc="-40" dirty="0">
                      <a:ln w="3175">
                        <a:noFill/>
                      </a:ln>
                      <a:solidFill>
                        <a:srgbClr val="663300"/>
                      </a:solidFill>
                      <a:latin typeface="UD デジタル 教科書体 NP-B" panose="02020700000000000000" pitchFamily="18" charset="-128"/>
                      <a:ea typeface="UD デジタル 教科書体 NP-B" panose="02020700000000000000" pitchFamily="18" charset="-128"/>
                    </a:rPr>
                    <a:t>　知っていますか？</a:t>
                  </a:r>
                </a:p>
              </p:txBody>
            </p:sp>
            <p:grpSp>
              <p:nvGrpSpPr>
                <p:cNvPr id="309" name="グループ化 308">
                  <a:extLst>
                    <a:ext uri="{FF2B5EF4-FFF2-40B4-BE49-F238E27FC236}">
                      <a16:creationId xmlns:a16="http://schemas.microsoft.com/office/drawing/2014/main" id="{DEC23E38-CA39-7E22-C49F-680FADF5DA3C}"/>
                    </a:ext>
                  </a:extLst>
                </p:cNvPr>
                <p:cNvGrpSpPr/>
                <p:nvPr/>
              </p:nvGrpSpPr>
              <p:grpSpPr>
                <a:xfrm>
                  <a:off x="11939429" y="8291834"/>
                  <a:ext cx="2565628" cy="1222526"/>
                  <a:chOff x="8395979" y="2275763"/>
                  <a:chExt cx="2565628" cy="1222526"/>
                </a:xfrm>
              </p:grpSpPr>
              <p:sp>
                <p:nvSpPr>
                  <p:cNvPr id="310" name="テキスト ボックス 309">
                    <a:extLst>
                      <a:ext uri="{FF2B5EF4-FFF2-40B4-BE49-F238E27FC236}">
                        <a16:creationId xmlns:a16="http://schemas.microsoft.com/office/drawing/2014/main" id="{0C7F1449-AF01-66CC-4C03-3C59E18EF228}"/>
                      </a:ext>
                    </a:extLst>
                  </p:cNvPr>
                  <p:cNvSpPr txBox="1"/>
                  <p:nvPr/>
                </p:nvSpPr>
                <p:spPr>
                  <a:xfrm>
                    <a:off x="8395979" y="2275763"/>
                    <a:ext cx="2478609" cy="1193580"/>
                  </a:xfrm>
                  <a:prstGeom prst="rect">
                    <a:avLst/>
                  </a:prstGeom>
                  <a:solidFill>
                    <a:srgbClr val="FFFF99"/>
                  </a:solidFill>
                  <a:ln w="28575" cap="rnd">
                    <a:solidFill>
                      <a:srgbClr val="FFC000"/>
                    </a:solidFill>
                    <a:prstDash val="sysDot"/>
                  </a:ln>
                </p:spPr>
                <p:txBody>
                  <a:bodyPr wrap="square" lIns="116734" tIns="87551" rtlCol="0">
                    <a:spAutoFit/>
                  </a:bodyPr>
                  <a:lstStyle/>
                  <a:p>
                    <a:pPr defTabSz="370485"/>
                    <a:r>
                      <a:rPr kumimoji="1" lang="ja-JP" altLang="en-US" sz="894" b="1" dirty="0">
                        <a:solidFill>
                          <a:srgbClr val="663300"/>
                        </a:solidFill>
                        <a:latin typeface="BIZ UDPゴシック" panose="020B0400000000000000" pitchFamily="50" charset="-128"/>
                        <a:ea typeface="BIZ UDPゴシック" panose="020B0400000000000000" pitchFamily="50" charset="-128"/>
                      </a:rPr>
                      <a:t>利用会員</a:t>
                    </a:r>
                    <a:endParaRPr kumimoji="1" lang="en-US" altLang="ja-JP" sz="894" b="1" dirty="0">
                      <a:solidFill>
                        <a:srgbClr val="663300"/>
                      </a:solidFill>
                      <a:latin typeface="BIZ UDPゴシック" panose="020B0400000000000000" pitchFamily="50" charset="-128"/>
                      <a:ea typeface="BIZ UDPゴシック" panose="020B0400000000000000" pitchFamily="50" charset="-128"/>
                    </a:endParaRPr>
                  </a:p>
                  <a:p>
                    <a:pPr defTabSz="370485"/>
                    <a:r>
                      <a:rPr kumimoji="1" lang="ja-JP" altLang="en-US" sz="804" dirty="0">
                        <a:solidFill>
                          <a:prstClr val="black"/>
                        </a:solidFill>
                        <a:latin typeface="BIZ UDPゴシック" panose="020B0400000000000000" pitchFamily="50" charset="-128"/>
                        <a:ea typeface="BIZ UDPゴシック" panose="020B0400000000000000" pitchFamily="50" charset="-128"/>
                      </a:rPr>
                      <a:t>＊区内在住で生後</a:t>
                    </a:r>
                    <a:r>
                      <a:rPr kumimoji="1" lang="en-US" altLang="ja-JP" sz="804" dirty="0">
                        <a:solidFill>
                          <a:prstClr val="black"/>
                        </a:solidFill>
                        <a:latin typeface="BIZ UDPゴシック" panose="020B0400000000000000" pitchFamily="50" charset="-128"/>
                        <a:ea typeface="BIZ UDPゴシック" panose="020B0400000000000000" pitchFamily="50" charset="-128"/>
                      </a:rPr>
                      <a:t>43</a:t>
                    </a:r>
                    <a:r>
                      <a:rPr kumimoji="1" lang="ja-JP" altLang="en-US" sz="804" dirty="0">
                        <a:solidFill>
                          <a:prstClr val="black"/>
                        </a:solidFill>
                        <a:latin typeface="BIZ UDPゴシック" panose="020B0400000000000000" pitchFamily="50" charset="-128"/>
                        <a:ea typeface="BIZ UDPゴシック" panose="020B0400000000000000" pitchFamily="50" charset="-128"/>
                      </a:rPr>
                      <a:t>日から小学校</a:t>
                    </a:r>
                    <a:r>
                      <a:rPr kumimoji="1" lang="en-US" altLang="ja-JP" sz="804" dirty="0">
                        <a:solidFill>
                          <a:prstClr val="black"/>
                        </a:solidFill>
                        <a:latin typeface="BIZ UDPゴシック" panose="020B0400000000000000" pitchFamily="50" charset="-128"/>
                        <a:ea typeface="BIZ UDPゴシック" panose="020B0400000000000000" pitchFamily="50" charset="-128"/>
                      </a:rPr>
                      <a:t>6</a:t>
                    </a:r>
                    <a:r>
                      <a:rPr kumimoji="1" lang="ja-JP" altLang="en-US" sz="804" dirty="0">
                        <a:solidFill>
                          <a:prstClr val="black"/>
                        </a:solidFill>
                        <a:latin typeface="BIZ UDPゴシック" panose="020B0400000000000000" pitchFamily="50" charset="-128"/>
                        <a:ea typeface="BIZ UDPゴシック" panose="020B0400000000000000" pitchFamily="50" charset="-128"/>
                      </a:rPr>
                      <a:t>年生までの　　</a:t>
                    </a:r>
                    <a:endParaRPr kumimoji="1" lang="en-US" altLang="ja-JP" sz="804" dirty="0">
                      <a:solidFill>
                        <a:prstClr val="black"/>
                      </a:solidFill>
                      <a:latin typeface="BIZ UDPゴシック" panose="020B0400000000000000" pitchFamily="50" charset="-128"/>
                      <a:ea typeface="BIZ UDPゴシック" panose="020B0400000000000000" pitchFamily="50" charset="-128"/>
                    </a:endParaRPr>
                  </a:p>
                  <a:p>
                    <a:pPr defTabSz="370485"/>
                    <a:r>
                      <a:rPr kumimoji="1" lang="ja-JP" altLang="en-US" sz="804" dirty="0">
                        <a:solidFill>
                          <a:prstClr val="black"/>
                        </a:solidFill>
                        <a:latin typeface="BIZ UDPゴシック" panose="020B0400000000000000" pitchFamily="50" charset="-128"/>
                        <a:ea typeface="BIZ UDPゴシック" panose="020B0400000000000000" pitchFamily="50" charset="-128"/>
                      </a:rPr>
                      <a:t>　 子どもの保護者</a:t>
                    </a:r>
                    <a:endParaRPr kumimoji="1" lang="en-US" altLang="ja-JP" sz="804" dirty="0">
                      <a:solidFill>
                        <a:prstClr val="black"/>
                      </a:solidFill>
                      <a:latin typeface="BIZ UDPゴシック" panose="020B0400000000000000" pitchFamily="50" charset="-128"/>
                      <a:ea typeface="BIZ UDPゴシック" panose="020B0400000000000000" pitchFamily="50" charset="-128"/>
                    </a:endParaRPr>
                  </a:p>
                  <a:p>
                    <a:pPr defTabSz="370485"/>
                    <a:endParaRPr kumimoji="1" lang="en-US" altLang="ja-JP" sz="804" dirty="0">
                      <a:solidFill>
                        <a:prstClr val="black"/>
                      </a:solidFill>
                      <a:latin typeface="BIZ UDPゴシック" panose="020B0400000000000000" pitchFamily="50" charset="-128"/>
                      <a:ea typeface="BIZ UDPゴシック" panose="020B0400000000000000" pitchFamily="50" charset="-128"/>
                    </a:endParaRPr>
                  </a:p>
                  <a:p>
                    <a:pPr defTabSz="370485"/>
                    <a:r>
                      <a:rPr kumimoji="1" lang="ja-JP" altLang="en-US" sz="715" b="1" dirty="0">
                        <a:solidFill>
                          <a:prstClr val="black"/>
                        </a:solidFill>
                        <a:latin typeface="BIZ UDPゴシック" panose="020B0400000000000000" pitchFamily="50" charset="-128"/>
                        <a:ea typeface="BIZ UDPゴシック" panose="020B0400000000000000" pitchFamily="50" charset="-128"/>
                      </a:rPr>
                      <a:t>利用会員になるには？</a:t>
                    </a:r>
                    <a:endParaRPr kumimoji="1" lang="en-US" altLang="ja-JP" sz="715" b="1" dirty="0">
                      <a:solidFill>
                        <a:prstClr val="black"/>
                      </a:solidFill>
                      <a:latin typeface="BIZ UDPゴシック" panose="020B0400000000000000" pitchFamily="50" charset="-128"/>
                      <a:ea typeface="BIZ UDPゴシック" panose="020B0400000000000000" pitchFamily="50" charset="-128"/>
                    </a:endParaRPr>
                  </a:p>
                  <a:p>
                    <a:pPr defTabSz="370485"/>
                    <a:r>
                      <a:rPr kumimoji="1" lang="en-US" altLang="ja-JP" sz="485" dirty="0">
                        <a:solidFill>
                          <a:prstClr val="black"/>
                        </a:solidFill>
                        <a:latin typeface="Calibri" panose="020F0502020204030204"/>
                        <a:ea typeface="游ゴシック" panose="020B0400000000000000" pitchFamily="50" charset="-128"/>
                      </a:rPr>
                      <a:t>       </a:t>
                    </a:r>
                    <a:r>
                      <a:rPr kumimoji="1" lang="ja-JP" altLang="en-US" sz="715" dirty="0">
                        <a:solidFill>
                          <a:prstClr val="black"/>
                        </a:solidFill>
                        <a:latin typeface="BIZ UDPゴシック" panose="020B0400000000000000" pitchFamily="50" charset="-128"/>
                        <a:ea typeface="BIZ UDPゴシック" panose="020B0400000000000000" pitchFamily="50" charset="-128"/>
                      </a:rPr>
                      <a:t>事前に利用会員登録が必要です</a:t>
                    </a:r>
                    <a:endParaRPr kumimoji="1" lang="en-US" altLang="ja-JP" sz="715" dirty="0">
                      <a:solidFill>
                        <a:prstClr val="black"/>
                      </a:solidFill>
                      <a:latin typeface="BIZ UDPゴシック" panose="020B0400000000000000" pitchFamily="50" charset="-128"/>
                      <a:ea typeface="BIZ UDPゴシック" panose="020B0400000000000000" pitchFamily="50" charset="-128"/>
                    </a:endParaRPr>
                  </a:p>
                  <a:p>
                    <a:pPr defTabSz="370485"/>
                    <a:r>
                      <a:rPr kumimoji="1" lang="ja-JP" altLang="en-US" sz="715" dirty="0">
                        <a:solidFill>
                          <a:prstClr val="black"/>
                        </a:solidFill>
                        <a:latin typeface="BIZ UDPゴシック" panose="020B0400000000000000" pitchFamily="50" charset="-128"/>
                        <a:ea typeface="BIZ UDPゴシック" panose="020B0400000000000000" pitchFamily="50" charset="-128"/>
                      </a:rPr>
                      <a:t>　　右記の利用会員登録サイトもしくは、</a:t>
                    </a:r>
                    <a:endParaRPr kumimoji="1" lang="en-US" altLang="ja-JP" sz="715" dirty="0">
                      <a:solidFill>
                        <a:prstClr val="black"/>
                      </a:solidFill>
                      <a:latin typeface="BIZ UDPゴシック" panose="020B0400000000000000" pitchFamily="50" charset="-128"/>
                      <a:ea typeface="BIZ UDPゴシック" panose="020B0400000000000000" pitchFamily="50" charset="-128"/>
                    </a:endParaRPr>
                  </a:p>
                  <a:p>
                    <a:pPr defTabSz="370485"/>
                    <a:r>
                      <a:rPr kumimoji="1" lang="ja-JP" altLang="en-US" sz="715" dirty="0">
                        <a:solidFill>
                          <a:prstClr val="black"/>
                        </a:solidFill>
                        <a:latin typeface="BIZ UDPゴシック" panose="020B0400000000000000" pitchFamily="50" charset="-128"/>
                        <a:ea typeface="BIZ UDPゴシック" panose="020B0400000000000000" pitchFamily="50" charset="-128"/>
                      </a:rPr>
                      <a:t>　 「世田谷区ファミリーサポートセンター」</a:t>
                    </a:r>
                    <a:endParaRPr kumimoji="1" lang="en-US" altLang="ja-JP" sz="715" dirty="0">
                      <a:solidFill>
                        <a:prstClr val="black"/>
                      </a:solidFill>
                      <a:latin typeface="BIZ UDPゴシック" panose="020B0400000000000000" pitchFamily="50" charset="-128"/>
                      <a:ea typeface="BIZ UDPゴシック" panose="020B0400000000000000" pitchFamily="50" charset="-128"/>
                    </a:endParaRPr>
                  </a:p>
                  <a:p>
                    <a:pPr defTabSz="370485"/>
                    <a:r>
                      <a:rPr kumimoji="1" lang="ja-JP" altLang="en-US" sz="715" dirty="0">
                        <a:solidFill>
                          <a:prstClr val="black"/>
                        </a:solidFill>
                        <a:latin typeface="BIZ UDPゴシック" panose="020B0400000000000000" pitchFamily="50" charset="-128"/>
                        <a:ea typeface="BIZ UDPゴシック" panose="020B0400000000000000" pitchFamily="50" charset="-128"/>
                      </a:rPr>
                      <a:t>　へお問い合わせください</a:t>
                    </a:r>
                  </a:p>
                </p:txBody>
              </p:sp>
              <p:pic>
                <p:nvPicPr>
                  <p:cNvPr id="311" name="Picture 2" descr="https://qr.quel.jp/tmp/525cd81e501a5099d85aef2b6f68b84bf83fe21a.png">
                    <a:extLst>
                      <a:ext uri="{FF2B5EF4-FFF2-40B4-BE49-F238E27FC236}">
                        <a16:creationId xmlns:a16="http://schemas.microsoft.com/office/drawing/2014/main" id="{D226F880-92F2-5E3C-0A07-A8D184E0E3A4}"/>
                      </a:ext>
                    </a:extLst>
                  </p:cNvPr>
                  <p:cNvPicPr>
                    <a:picLocks noChangeAspect="1" noChangeArrowheads="1"/>
                  </p:cNvPicPr>
                  <p:nvPr/>
                </p:nvPicPr>
                <p:blipFill>
                  <a:blip r:embed="rId40" cstate="print">
                    <a:extLst>
                      <a:ext uri="{28A0092B-C50C-407E-A947-70E740481C1C}">
                        <a14:useLocalDpi xmlns:a14="http://schemas.microsoft.com/office/drawing/2010/main" val="0"/>
                      </a:ext>
                    </a:extLst>
                  </a:blip>
                  <a:srcRect/>
                  <a:stretch>
                    <a:fillRect/>
                  </a:stretch>
                </p:blipFill>
                <p:spPr bwMode="auto">
                  <a:xfrm>
                    <a:off x="10251982" y="2824470"/>
                    <a:ext cx="709625" cy="673819"/>
                  </a:xfrm>
                  <a:prstGeom prst="rect">
                    <a:avLst/>
                  </a:prstGeom>
                  <a:noFill/>
                  <a:extLst>
                    <a:ext uri="{909E8E84-426E-40DD-AFC4-6F175D3DCCD1}">
                      <a14:hiddenFill xmlns:a14="http://schemas.microsoft.com/office/drawing/2010/main">
                        <a:solidFill>
                          <a:srgbClr val="FFFFFF"/>
                        </a:solidFill>
                      </a14:hiddenFill>
                    </a:ext>
                  </a:extLst>
                </p:spPr>
              </p:pic>
            </p:grpSp>
            <p:sp>
              <p:nvSpPr>
                <p:cNvPr id="308" name="テキスト ボックス 307">
                  <a:extLst>
                    <a:ext uri="{FF2B5EF4-FFF2-40B4-BE49-F238E27FC236}">
                      <a16:creationId xmlns:a16="http://schemas.microsoft.com/office/drawing/2014/main" id="{E69BA1D9-7D48-8612-0F57-62B6F59A76C0}"/>
                    </a:ext>
                  </a:extLst>
                </p:cNvPr>
                <p:cNvSpPr txBox="1"/>
                <p:nvPr/>
              </p:nvSpPr>
              <p:spPr>
                <a:xfrm>
                  <a:off x="13388111" y="7891790"/>
                  <a:ext cx="1661158" cy="339837"/>
                </a:xfrm>
                <a:prstGeom prst="rect">
                  <a:avLst/>
                </a:prstGeom>
                <a:noFill/>
              </p:spPr>
              <p:txBody>
                <a:bodyPr wrap="square" rtlCol="0">
                  <a:spAutoFit/>
                </a:bodyPr>
                <a:lstStyle/>
                <a:p>
                  <a:pPr defTabSz="370485"/>
                  <a:r>
                    <a:rPr kumimoji="1" lang="ja-JP" altLang="en-US" sz="804" dirty="0">
                      <a:solidFill>
                        <a:srgbClr val="ED7D31">
                          <a:lumMod val="50000"/>
                        </a:srgbClr>
                      </a:solidFill>
                      <a:latin typeface="UD デジタル 教科書体 N-B" panose="02020700000000000000" pitchFamily="17" charset="-128"/>
                      <a:ea typeface="UD デジタル 教科書体 N-B" panose="02020700000000000000" pitchFamily="17" charset="-128"/>
                    </a:rPr>
                    <a:t>困ったときはおたがいさま</a:t>
                  </a:r>
                  <a:endParaRPr kumimoji="1" lang="en-US" altLang="ja-JP" sz="804" dirty="0">
                    <a:solidFill>
                      <a:srgbClr val="ED7D31">
                        <a:lumMod val="50000"/>
                      </a:srgbClr>
                    </a:solidFill>
                    <a:latin typeface="UD デジタル 教科書体 N-B" panose="02020700000000000000" pitchFamily="17" charset="-128"/>
                    <a:ea typeface="UD デジタル 教科書体 N-B" panose="02020700000000000000" pitchFamily="17" charset="-128"/>
                  </a:endParaRPr>
                </a:p>
                <a:p>
                  <a:pPr defTabSz="370485"/>
                  <a:r>
                    <a:rPr kumimoji="1" lang="ja-JP" altLang="en-US" sz="804" dirty="0">
                      <a:solidFill>
                        <a:srgbClr val="ED7D31">
                          <a:lumMod val="50000"/>
                        </a:srgbClr>
                      </a:solidFill>
                      <a:latin typeface="UD デジタル 教科書体 N-B" panose="02020700000000000000" pitchFamily="17" charset="-128"/>
                      <a:ea typeface="UD デジタル 教科書体 N-B" panose="02020700000000000000" pitchFamily="17" charset="-128"/>
                    </a:rPr>
                    <a:t>　　地域みんなで子育てしよう</a:t>
                  </a:r>
                </a:p>
              </p:txBody>
            </p:sp>
            <p:pic>
              <p:nvPicPr>
                <p:cNvPr id="18" name="図 17">
                  <a:extLst>
                    <a:ext uri="{FF2B5EF4-FFF2-40B4-BE49-F238E27FC236}">
                      <a16:creationId xmlns:a16="http://schemas.microsoft.com/office/drawing/2014/main" id="{6F05E0E2-5E79-648C-A220-3C78935BF375}"/>
                    </a:ext>
                  </a:extLst>
                </p:cNvPr>
                <p:cNvPicPr>
                  <a:picLocks noChangeAspect="1"/>
                </p:cNvPicPr>
                <p:nvPr/>
              </p:nvPicPr>
              <p:blipFill>
                <a:blip r:embed="rId41" cstate="print">
                  <a:extLst>
                    <a:ext uri="{28A0092B-C50C-407E-A947-70E740481C1C}">
                      <a14:useLocalDpi xmlns:a14="http://schemas.microsoft.com/office/drawing/2010/main" val="0"/>
                    </a:ext>
                  </a:extLst>
                </a:blip>
                <a:stretch>
                  <a:fillRect/>
                </a:stretch>
              </p:blipFill>
              <p:spPr>
                <a:xfrm>
                  <a:off x="11327760" y="7586304"/>
                  <a:ext cx="676327" cy="468018"/>
                </a:xfrm>
                <a:prstGeom prst="rect">
                  <a:avLst/>
                </a:prstGeom>
              </p:spPr>
            </p:pic>
          </p:grpSp>
          <p:grpSp>
            <p:nvGrpSpPr>
              <p:cNvPr id="21" name="グループ化 20">
                <a:extLst>
                  <a:ext uri="{FF2B5EF4-FFF2-40B4-BE49-F238E27FC236}">
                    <a16:creationId xmlns:a16="http://schemas.microsoft.com/office/drawing/2014/main" id="{BF297A4E-9358-0427-7EE1-AF509BDBB806}"/>
                  </a:ext>
                </a:extLst>
              </p:cNvPr>
              <p:cNvGrpSpPr/>
              <p:nvPr/>
            </p:nvGrpSpPr>
            <p:grpSpPr>
              <a:xfrm>
                <a:off x="-152646" y="690682"/>
                <a:ext cx="7385100" cy="9428651"/>
                <a:chOff x="7598647" y="1022755"/>
                <a:chExt cx="7385100" cy="9428651"/>
              </a:xfrm>
            </p:grpSpPr>
            <p:sp>
              <p:nvSpPr>
                <p:cNvPr id="112" name="テキスト ボックス 111">
                  <a:extLst>
                    <a:ext uri="{FF2B5EF4-FFF2-40B4-BE49-F238E27FC236}">
                      <a16:creationId xmlns:a16="http://schemas.microsoft.com/office/drawing/2014/main" id="{364C7FF9-3143-BA6D-EDF9-47519EA971F3}"/>
                    </a:ext>
                  </a:extLst>
                </p:cNvPr>
                <p:cNvSpPr txBox="1"/>
                <p:nvPr/>
              </p:nvSpPr>
              <p:spPr>
                <a:xfrm>
                  <a:off x="13130163" y="1027042"/>
                  <a:ext cx="1463555" cy="276999"/>
                </a:xfrm>
                <a:prstGeom prst="rect">
                  <a:avLst/>
                </a:prstGeom>
                <a:noFill/>
              </p:spPr>
              <p:txBody>
                <a:bodyPr wrap="square" rtlCol="0">
                  <a:spAutoFit/>
                </a:bodyPr>
                <a:lstStyle/>
                <a:p>
                  <a:pPr algn="ctr"/>
                  <a:r>
                    <a:rPr kumimoji="1" lang="ja-JP" altLang="en-US" sz="1200" b="1" dirty="0">
                      <a:ln w="22225">
                        <a:noFill/>
                        <a:prstDash val="solid"/>
                      </a:ln>
                      <a:latin typeface="HG丸ｺﾞｼｯｸM-PRO" panose="020F0600000000000000" pitchFamily="50" charset="-128"/>
                      <a:ea typeface="HG丸ｺﾞｼｯｸM-PRO" panose="020F0600000000000000" pitchFamily="50" charset="-128"/>
                    </a:rPr>
                    <a:t>令和７年４月発行</a:t>
                  </a:r>
                </a:p>
              </p:txBody>
            </p:sp>
            <p:sp>
              <p:nvSpPr>
                <p:cNvPr id="187" name="角丸四角形 186">
                  <a:extLst>
                    <a:ext uri="{FF2B5EF4-FFF2-40B4-BE49-F238E27FC236}">
                      <a16:creationId xmlns:a16="http://schemas.microsoft.com/office/drawing/2014/main" id="{6FA2455F-5B97-D3C9-362A-69C9197EF040}"/>
                    </a:ext>
                  </a:extLst>
                </p:cNvPr>
                <p:cNvSpPr/>
                <p:nvPr/>
              </p:nvSpPr>
              <p:spPr>
                <a:xfrm>
                  <a:off x="7861333" y="5593047"/>
                  <a:ext cx="3321944" cy="1977337"/>
                </a:xfrm>
                <a:prstGeom prst="round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8" name="グループ化 7">
                  <a:extLst>
                    <a:ext uri="{FF2B5EF4-FFF2-40B4-BE49-F238E27FC236}">
                      <a16:creationId xmlns:a16="http://schemas.microsoft.com/office/drawing/2014/main" id="{BBEEFDCB-6C45-9941-E541-CC28B7D322A1}"/>
                    </a:ext>
                  </a:extLst>
                </p:cNvPr>
                <p:cNvGrpSpPr/>
                <p:nvPr/>
              </p:nvGrpSpPr>
              <p:grpSpPr>
                <a:xfrm>
                  <a:off x="11605448" y="3635081"/>
                  <a:ext cx="3303678" cy="2072137"/>
                  <a:chOff x="11697127" y="8477221"/>
                  <a:chExt cx="3303678" cy="2072137"/>
                </a:xfrm>
              </p:grpSpPr>
              <p:sp>
                <p:nvSpPr>
                  <p:cNvPr id="10" name="角丸四角形 9">
                    <a:extLst>
                      <a:ext uri="{FF2B5EF4-FFF2-40B4-BE49-F238E27FC236}">
                        <a16:creationId xmlns:a16="http://schemas.microsoft.com/office/drawing/2014/main" id="{7F9B4917-4408-20DE-BC39-EC6D5FC81EA4}"/>
                      </a:ext>
                    </a:extLst>
                  </p:cNvPr>
                  <p:cNvSpPr/>
                  <p:nvPr/>
                </p:nvSpPr>
                <p:spPr>
                  <a:xfrm>
                    <a:off x="11697127" y="8477221"/>
                    <a:ext cx="3303678" cy="2072137"/>
                  </a:xfrm>
                  <a:prstGeom prst="round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14" name="グループ化 113">
                    <a:extLst>
                      <a:ext uri="{FF2B5EF4-FFF2-40B4-BE49-F238E27FC236}">
                        <a16:creationId xmlns:a16="http://schemas.microsoft.com/office/drawing/2014/main" id="{CF0C62E5-9613-8C6C-C28F-B5A723382AA4}"/>
                      </a:ext>
                    </a:extLst>
                  </p:cNvPr>
                  <p:cNvGrpSpPr/>
                  <p:nvPr/>
                </p:nvGrpSpPr>
                <p:grpSpPr>
                  <a:xfrm>
                    <a:off x="11795637" y="8545071"/>
                    <a:ext cx="3022838" cy="1009039"/>
                    <a:chOff x="4409885" y="2515469"/>
                    <a:chExt cx="3022838" cy="1009039"/>
                  </a:xfrm>
                </p:grpSpPr>
                <p:sp>
                  <p:nvSpPr>
                    <p:cNvPr id="147" name="テキスト ボックス 146">
                      <a:extLst>
                        <a:ext uri="{FF2B5EF4-FFF2-40B4-BE49-F238E27FC236}">
                          <a16:creationId xmlns:a16="http://schemas.microsoft.com/office/drawing/2014/main" id="{00CD3B54-8DD7-CD23-668C-B2253E8E6B0E}"/>
                        </a:ext>
                      </a:extLst>
                    </p:cNvPr>
                    <p:cNvSpPr txBox="1"/>
                    <p:nvPr/>
                  </p:nvSpPr>
                  <p:spPr>
                    <a:xfrm>
                      <a:off x="4484371" y="2868431"/>
                      <a:ext cx="2948352" cy="656077"/>
                    </a:xfrm>
                    <a:prstGeom prst="rect">
                      <a:avLst/>
                    </a:prstGeom>
                    <a:noFill/>
                  </p:spPr>
                  <p:txBody>
                    <a:bodyPr wrap="square" rtlCol="0">
                      <a:spAutoFit/>
                    </a:bodyPr>
                    <a:lstStyle/>
                    <a:p>
                      <a:r>
                        <a:rPr kumimoji="1" lang="ja-JP" altLang="en-US" sz="900" dirty="0">
                          <a:latin typeface="游ゴシック" panose="020B0400000000000000" pitchFamily="50" charset="-128"/>
                          <a:ea typeface="游ゴシック" panose="020B0400000000000000" pitchFamily="50" charset="-128"/>
                        </a:rPr>
                        <a:t>＊保育サービス相談・入園受付</a:t>
                      </a:r>
                      <a:endParaRPr kumimoji="1" lang="en-US" altLang="ja-JP" sz="900" dirty="0">
                        <a:latin typeface="游ゴシック" panose="020B0400000000000000" pitchFamily="50" charset="-128"/>
                        <a:ea typeface="游ゴシック" panose="020B0400000000000000" pitchFamily="50" charset="-128"/>
                      </a:endParaRPr>
                    </a:p>
                    <a:p>
                      <a:r>
                        <a:rPr kumimoji="1" lang="ja-JP" altLang="en-US" sz="900" dirty="0">
                          <a:latin typeface="游ゴシック" panose="020B0400000000000000" pitchFamily="50" charset="-128"/>
                          <a:ea typeface="游ゴシック" panose="020B0400000000000000" pitchFamily="50" charset="-128"/>
                        </a:rPr>
                        <a:t>＊母子・父子・女性相談＊子ども家庭総合相談</a:t>
                      </a:r>
                      <a:endParaRPr kumimoji="1" lang="en-US" altLang="ja-JP" sz="900" dirty="0">
                        <a:latin typeface="游ゴシック" panose="020B0400000000000000" pitchFamily="50" charset="-128"/>
                        <a:ea typeface="游ゴシック" panose="020B0400000000000000" pitchFamily="50" charset="-128"/>
                      </a:endParaRPr>
                    </a:p>
                    <a:p>
                      <a:r>
                        <a:rPr kumimoji="1" lang="ja-JP" altLang="en-US" sz="900" dirty="0">
                          <a:latin typeface="游ゴシック" panose="020B0400000000000000" pitchFamily="50" charset="-128"/>
                          <a:ea typeface="游ゴシック" panose="020B0400000000000000" pitchFamily="50" charset="-128"/>
                        </a:rPr>
                        <a:t>＊児童手当・子ども医療費助成・ひとり親家庭等の</a:t>
                      </a:r>
                      <a:endParaRPr kumimoji="1" lang="en-US" altLang="ja-JP" sz="900" dirty="0">
                        <a:latin typeface="游ゴシック" panose="020B0400000000000000" pitchFamily="50" charset="-128"/>
                        <a:ea typeface="游ゴシック" panose="020B0400000000000000" pitchFamily="50" charset="-128"/>
                      </a:endParaRPr>
                    </a:p>
                    <a:p>
                      <a:r>
                        <a:rPr kumimoji="1" lang="ja-JP" altLang="en-US" sz="900" dirty="0">
                          <a:latin typeface="游ゴシック" panose="020B0400000000000000" pitchFamily="50" charset="-128"/>
                          <a:ea typeface="游ゴシック" panose="020B0400000000000000" pitchFamily="50" charset="-128"/>
                        </a:rPr>
                        <a:t>　手当受付</a:t>
                      </a:r>
                    </a:p>
                  </p:txBody>
                </p:sp>
                <p:sp>
                  <p:nvSpPr>
                    <p:cNvPr id="146" name="テキスト ボックス 145">
                      <a:extLst>
                        <a:ext uri="{FF2B5EF4-FFF2-40B4-BE49-F238E27FC236}">
                          <a16:creationId xmlns:a16="http://schemas.microsoft.com/office/drawing/2014/main" id="{86152AE4-D5A8-30E7-4F48-DBD74A96376B}"/>
                        </a:ext>
                      </a:extLst>
                    </p:cNvPr>
                    <p:cNvSpPr txBox="1"/>
                    <p:nvPr/>
                  </p:nvSpPr>
                  <p:spPr>
                    <a:xfrm>
                      <a:off x="4409885" y="2515469"/>
                      <a:ext cx="2696164" cy="276999"/>
                    </a:xfrm>
                    <a:prstGeom prst="rect">
                      <a:avLst/>
                    </a:prstGeom>
                    <a:noFill/>
                  </p:spPr>
                  <p:txBody>
                    <a:bodyPr wrap="square" rtlCol="0">
                      <a:spAutoFit/>
                    </a:bodyPr>
                    <a:lstStyle/>
                    <a:p>
                      <a:r>
                        <a:rPr kumimoji="1" lang="ja-JP" altLang="en-US" sz="1200" b="1" dirty="0">
                          <a:latin typeface="BIZ UDPゴシック" panose="020B0400000000000000" pitchFamily="50" charset="-128"/>
                          <a:ea typeface="BIZ UDPゴシック" panose="020B0400000000000000" pitchFamily="50" charset="-128"/>
                        </a:rPr>
                        <a:t>子ども家庭支援センター</a:t>
                      </a:r>
                    </a:p>
                  </p:txBody>
                </p:sp>
              </p:grpSp>
            </p:grpSp>
            <p:grpSp>
              <p:nvGrpSpPr>
                <p:cNvPr id="9" name="グループ化 8">
                  <a:extLst>
                    <a:ext uri="{FF2B5EF4-FFF2-40B4-BE49-F238E27FC236}">
                      <a16:creationId xmlns:a16="http://schemas.microsoft.com/office/drawing/2014/main" id="{524009CD-3C20-30D9-FB2A-7F2301268302}"/>
                    </a:ext>
                  </a:extLst>
                </p:cNvPr>
                <p:cNvGrpSpPr/>
                <p:nvPr/>
              </p:nvGrpSpPr>
              <p:grpSpPr>
                <a:xfrm>
                  <a:off x="11661803" y="5839432"/>
                  <a:ext cx="3321944" cy="1661500"/>
                  <a:chOff x="11489903" y="5156543"/>
                  <a:chExt cx="3321944" cy="1661500"/>
                </a:xfrm>
              </p:grpSpPr>
              <p:sp>
                <p:nvSpPr>
                  <p:cNvPr id="7" name="角丸四角形 6">
                    <a:extLst>
                      <a:ext uri="{FF2B5EF4-FFF2-40B4-BE49-F238E27FC236}">
                        <a16:creationId xmlns:a16="http://schemas.microsoft.com/office/drawing/2014/main" id="{C268B722-E6B3-7E0F-64AC-01815A81AB88}"/>
                      </a:ext>
                    </a:extLst>
                  </p:cNvPr>
                  <p:cNvSpPr/>
                  <p:nvPr/>
                </p:nvSpPr>
                <p:spPr>
                  <a:xfrm>
                    <a:off x="11489903" y="5156543"/>
                    <a:ext cx="3321944" cy="1661500"/>
                  </a:xfrm>
                  <a:prstGeom prst="round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16" name="グループ化 115">
                    <a:extLst>
                      <a:ext uri="{FF2B5EF4-FFF2-40B4-BE49-F238E27FC236}">
                        <a16:creationId xmlns:a16="http://schemas.microsoft.com/office/drawing/2014/main" id="{0129C970-CC1D-1430-7D94-DCB0D1B35E6D}"/>
                      </a:ext>
                    </a:extLst>
                  </p:cNvPr>
                  <p:cNvGrpSpPr/>
                  <p:nvPr/>
                </p:nvGrpSpPr>
                <p:grpSpPr>
                  <a:xfrm>
                    <a:off x="11606544" y="5184701"/>
                    <a:ext cx="2871441" cy="1552386"/>
                    <a:chOff x="454795" y="4663016"/>
                    <a:chExt cx="2871441" cy="1552386"/>
                  </a:xfrm>
                </p:grpSpPr>
                <p:sp>
                  <p:nvSpPr>
                    <p:cNvPr id="134" name="テキスト ボックス 133">
                      <a:extLst>
                        <a:ext uri="{FF2B5EF4-FFF2-40B4-BE49-F238E27FC236}">
                          <a16:creationId xmlns:a16="http://schemas.microsoft.com/office/drawing/2014/main" id="{C97EC5B0-1512-27D0-7492-4ED05A547EB7}"/>
                        </a:ext>
                      </a:extLst>
                    </p:cNvPr>
                    <p:cNvSpPr txBox="1"/>
                    <p:nvPr/>
                  </p:nvSpPr>
                  <p:spPr>
                    <a:xfrm flipH="1">
                      <a:off x="735652" y="5111559"/>
                      <a:ext cx="1786587" cy="656077"/>
                    </a:xfrm>
                    <a:prstGeom prst="rect">
                      <a:avLst/>
                    </a:prstGeom>
                    <a:noFill/>
                  </p:spPr>
                  <p:txBody>
                    <a:bodyPr wrap="square" rtlCol="0">
                      <a:spAutoFit/>
                    </a:bodyPr>
                    <a:lstStyle/>
                    <a:p>
                      <a:r>
                        <a:rPr kumimoji="1" lang="ja-JP" altLang="en-US" sz="900" dirty="0"/>
                        <a:t>　主に地域で長く活動を続けてきた区民が、厚生労働大臣の委嘱を受けて、相談や援助などの活動にあたっています。</a:t>
                      </a:r>
                    </a:p>
                  </p:txBody>
                </p:sp>
                <p:sp>
                  <p:nvSpPr>
                    <p:cNvPr id="135" name="テキスト ボックス 134">
                      <a:extLst>
                        <a:ext uri="{FF2B5EF4-FFF2-40B4-BE49-F238E27FC236}">
                          <a16:creationId xmlns:a16="http://schemas.microsoft.com/office/drawing/2014/main" id="{407C9719-39AE-EFF5-BFD8-C0E26778EC4E}"/>
                        </a:ext>
                      </a:extLst>
                    </p:cNvPr>
                    <p:cNvSpPr txBox="1"/>
                    <p:nvPr/>
                  </p:nvSpPr>
                  <p:spPr>
                    <a:xfrm flipH="1">
                      <a:off x="576304" y="5832348"/>
                      <a:ext cx="2749932" cy="383054"/>
                    </a:xfrm>
                    <a:prstGeom prst="rect">
                      <a:avLst/>
                    </a:prstGeom>
                    <a:noFill/>
                  </p:spPr>
                  <p:txBody>
                    <a:bodyPr wrap="square" rtlCol="0">
                      <a:spAutoFit/>
                    </a:bodyPr>
                    <a:lstStyle/>
                    <a:p>
                      <a:r>
                        <a:rPr kumimoji="1" lang="ja-JP" altLang="en-US" sz="839" dirty="0"/>
                        <a:t>担当の民生委員・児童委員に関する問い合わせ先</a:t>
                      </a:r>
                      <a:endParaRPr kumimoji="1" lang="en-US" altLang="ja-JP" sz="839" dirty="0"/>
                    </a:p>
                    <a:p>
                      <a:r>
                        <a:rPr kumimoji="1" lang="ja-JP" altLang="en-US" sz="916" dirty="0"/>
                        <a:t>烏山総合支所生活支援課　</a:t>
                      </a:r>
                      <a:r>
                        <a:rPr kumimoji="1" lang="en-US" altLang="ja-JP" sz="1050" dirty="0">
                          <a:solidFill>
                            <a:srgbClr val="FF0066"/>
                          </a:solidFill>
                        </a:rPr>
                        <a:t>TEL</a:t>
                      </a:r>
                      <a:r>
                        <a:rPr kumimoji="1" lang="ja-JP" altLang="en-US" sz="1050" dirty="0">
                          <a:solidFill>
                            <a:srgbClr val="FF0066"/>
                          </a:solidFill>
                        </a:rPr>
                        <a:t>　</a:t>
                      </a:r>
                      <a:r>
                        <a:rPr kumimoji="1" lang="en-US" altLang="ja-JP" sz="1050" dirty="0">
                          <a:solidFill>
                            <a:srgbClr val="FF0066"/>
                          </a:solidFill>
                        </a:rPr>
                        <a:t>03-3326-6111</a:t>
                      </a:r>
                    </a:p>
                  </p:txBody>
                </p:sp>
                <p:pic>
                  <p:nvPicPr>
                    <p:cNvPr id="136" name="Picture 16" descr="ミンジーの部屋 │ 東京都民生児童委員連合会">
                      <a:extLst>
                        <a:ext uri="{FF2B5EF4-FFF2-40B4-BE49-F238E27FC236}">
                          <a16:creationId xmlns:a16="http://schemas.microsoft.com/office/drawing/2014/main" id="{F69FE20F-A0EA-0A6E-EBAB-533C4474754E}"/>
                        </a:ext>
                      </a:extLst>
                    </p:cNvPr>
                    <p:cNvPicPr>
                      <a:picLocks noChangeAspect="1" noChangeArrowheads="1"/>
                    </p:cNvPicPr>
                    <p:nvPr/>
                  </p:nvPicPr>
                  <p:blipFill>
                    <a:blip r:embed="rId42" cstate="print">
                      <a:extLst>
                        <a:ext uri="{28A0092B-C50C-407E-A947-70E740481C1C}">
                          <a14:useLocalDpi xmlns:a14="http://schemas.microsoft.com/office/drawing/2010/main" val="0"/>
                        </a:ext>
                      </a:extLst>
                    </a:blip>
                    <a:srcRect/>
                    <a:stretch>
                      <a:fillRect/>
                    </a:stretch>
                  </p:blipFill>
                  <p:spPr bwMode="auto">
                    <a:xfrm>
                      <a:off x="2653722" y="4985723"/>
                      <a:ext cx="580247" cy="708623"/>
                    </a:xfrm>
                    <a:prstGeom prst="rect">
                      <a:avLst/>
                    </a:prstGeom>
                    <a:noFill/>
                    <a:extLst>
                      <a:ext uri="{909E8E84-426E-40DD-AFC4-6F175D3DCCD1}">
                        <a14:hiddenFill xmlns:a14="http://schemas.microsoft.com/office/drawing/2010/main">
                          <a:solidFill>
                            <a:srgbClr val="FFFFFF"/>
                          </a:solidFill>
                        </a14:hiddenFill>
                      </a:ext>
                    </a:extLst>
                  </p:spPr>
                </p:pic>
                <p:sp>
                  <p:nvSpPr>
                    <p:cNvPr id="137" name="テキスト ボックス 136">
                      <a:extLst>
                        <a:ext uri="{FF2B5EF4-FFF2-40B4-BE49-F238E27FC236}">
                          <a16:creationId xmlns:a16="http://schemas.microsoft.com/office/drawing/2014/main" id="{DE54C6CC-7DA5-8D17-2A0C-053DB45D177F}"/>
                        </a:ext>
                      </a:extLst>
                    </p:cNvPr>
                    <p:cNvSpPr txBox="1"/>
                    <p:nvPr/>
                  </p:nvSpPr>
                  <p:spPr>
                    <a:xfrm>
                      <a:off x="2596898" y="4770471"/>
                      <a:ext cx="645364" cy="198068"/>
                    </a:xfrm>
                    <a:prstGeom prst="rect">
                      <a:avLst/>
                    </a:prstGeom>
                    <a:noFill/>
                  </p:spPr>
                  <p:txBody>
                    <a:bodyPr wrap="square" rtlCol="0">
                      <a:spAutoFit/>
                    </a:bodyPr>
                    <a:lstStyle/>
                    <a:p>
                      <a:r>
                        <a:rPr kumimoji="1" lang="ja-JP" altLang="en-US" sz="687" b="1" dirty="0"/>
                        <a:t>ミンジー</a:t>
                      </a:r>
                    </a:p>
                  </p:txBody>
                </p:sp>
                <p:sp>
                  <p:nvSpPr>
                    <p:cNvPr id="133" name="テキスト ボックス 132">
                      <a:extLst>
                        <a:ext uri="{FF2B5EF4-FFF2-40B4-BE49-F238E27FC236}">
                          <a16:creationId xmlns:a16="http://schemas.microsoft.com/office/drawing/2014/main" id="{DCC8DDAE-B59C-5676-2E9C-0DA77125203B}"/>
                        </a:ext>
                      </a:extLst>
                    </p:cNvPr>
                    <p:cNvSpPr txBox="1"/>
                    <p:nvPr/>
                  </p:nvSpPr>
                  <p:spPr>
                    <a:xfrm>
                      <a:off x="454795" y="4663016"/>
                      <a:ext cx="2580466" cy="461665"/>
                    </a:xfrm>
                    <a:prstGeom prst="rect">
                      <a:avLst/>
                    </a:prstGeom>
                    <a:noFill/>
                  </p:spPr>
                  <p:txBody>
                    <a:bodyPr wrap="square" rtlCol="0">
                      <a:spAutoFit/>
                    </a:bodyPr>
                    <a:lstStyle/>
                    <a:p>
                      <a:r>
                        <a:rPr kumimoji="1" lang="ja-JP" altLang="en-US" sz="1200" b="1" dirty="0">
                          <a:latin typeface="BIZ UDPゴシック" panose="020B0400000000000000" pitchFamily="50" charset="-128"/>
                          <a:ea typeface="BIZ UDPゴシック" panose="020B0400000000000000" pitchFamily="50" charset="-128"/>
                        </a:rPr>
                        <a:t>民生委員・児童委員</a:t>
                      </a:r>
                      <a:endParaRPr kumimoji="1" lang="en-US" altLang="ja-JP" sz="1200" b="1" dirty="0">
                        <a:latin typeface="BIZ UDPゴシック" panose="020B0400000000000000" pitchFamily="50" charset="-128"/>
                        <a:ea typeface="BIZ UDPゴシック" panose="020B0400000000000000" pitchFamily="50" charset="-128"/>
                      </a:endParaRPr>
                    </a:p>
                    <a:p>
                      <a:r>
                        <a:rPr kumimoji="1" lang="ja-JP" altLang="en-US" sz="1200" b="1" dirty="0">
                          <a:latin typeface="BIZ UDPゴシック" panose="020B0400000000000000" pitchFamily="50" charset="-128"/>
                          <a:ea typeface="BIZ UDPゴシック" panose="020B0400000000000000" pitchFamily="50" charset="-128"/>
                        </a:rPr>
                        <a:t>　　　　　　＆主任児童委員</a:t>
                      </a:r>
                    </a:p>
                  </p:txBody>
                </p:sp>
              </p:grpSp>
            </p:grpSp>
            <p:grpSp>
              <p:nvGrpSpPr>
                <p:cNvPr id="11" name="グループ化 10">
                  <a:extLst>
                    <a:ext uri="{FF2B5EF4-FFF2-40B4-BE49-F238E27FC236}">
                      <a16:creationId xmlns:a16="http://schemas.microsoft.com/office/drawing/2014/main" id="{537A5C82-452A-8355-081A-37D480BF1B7E}"/>
                    </a:ext>
                  </a:extLst>
                </p:cNvPr>
                <p:cNvGrpSpPr/>
                <p:nvPr/>
              </p:nvGrpSpPr>
              <p:grpSpPr>
                <a:xfrm>
                  <a:off x="11520676" y="1382016"/>
                  <a:ext cx="3321944" cy="2111238"/>
                  <a:chOff x="7630164" y="5013462"/>
                  <a:chExt cx="3321944" cy="2111238"/>
                </a:xfrm>
              </p:grpSpPr>
              <p:sp>
                <p:nvSpPr>
                  <p:cNvPr id="188" name="角丸四角形 187">
                    <a:extLst>
                      <a:ext uri="{FF2B5EF4-FFF2-40B4-BE49-F238E27FC236}">
                        <a16:creationId xmlns:a16="http://schemas.microsoft.com/office/drawing/2014/main" id="{1F12DC92-AC9C-B470-C1F6-C8569D445E57}"/>
                      </a:ext>
                    </a:extLst>
                  </p:cNvPr>
                  <p:cNvSpPr/>
                  <p:nvPr/>
                </p:nvSpPr>
                <p:spPr>
                  <a:xfrm>
                    <a:off x="7630164" y="5013462"/>
                    <a:ext cx="3321944" cy="2111238"/>
                  </a:xfrm>
                  <a:prstGeom prst="round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 name="グループ化 1">
                    <a:extLst>
                      <a:ext uri="{FF2B5EF4-FFF2-40B4-BE49-F238E27FC236}">
                        <a16:creationId xmlns:a16="http://schemas.microsoft.com/office/drawing/2014/main" id="{6AA46212-207E-7870-17A7-F5A7F154AF1F}"/>
                      </a:ext>
                    </a:extLst>
                  </p:cNvPr>
                  <p:cNvGrpSpPr/>
                  <p:nvPr/>
                </p:nvGrpSpPr>
                <p:grpSpPr>
                  <a:xfrm>
                    <a:off x="7639484" y="5059555"/>
                    <a:ext cx="3293985" cy="1925270"/>
                    <a:chOff x="7371746" y="1836596"/>
                    <a:chExt cx="3293985" cy="1925270"/>
                  </a:xfrm>
                </p:grpSpPr>
                <p:grpSp>
                  <p:nvGrpSpPr>
                    <p:cNvPr id="171" name="グループ化 170">
                      <a:extLst>
                        <a:ext uri="{FF2B5EF4-FFF2-40B4-BE49-F238E27FC236}">
                          <a16:creationId xmlns:a16="http://schemas.microsoft.com/office/drawing/2014/main" id="{F35F1D71-8EF3-298D-98C9-97BC85B1B2EB}"/>
                        </a:ext>
                      </a:extLst>
                    </p:cNvPr>
                    <p:cNvGrpSpPr/>
                    <p:nvPr/>
                  </p:nvGrpSpPr>
                  <p:grpSpPr>
                    <a:xfrm>
                      <a:off x="7539782" y="3165989"/>
                      <a:ext cx="2150538" cy="595877"/>
                      <a:chOff x="-998839" y="4678633"/>
                      <a:chExt cx="2150538" cy="595877"/>
                    </a:xfrm>
                  </p:grpSpPr>
                  <p:pic>
                    <p:nvPicPr>
                      <p:cNvPr id="177" name="Picture 4" descr="https://qr.quel.jp/tmp/9e1158d98c0f61a1c8cb00627619d4ce78ac4027.png">
                        <a:extLst>
                          <a:ext uri="{FF2B5EF4-FFF2-40B4-BE49-F238E27FC236}">
                            <a16:creationId xmlns:a16="http://schemas.microsoft.com/office/drawing/2014/main" id="{C0E6A7A8-091D-23CB-F6E6-C54DF03AAC29}"/>
                          </a:ext>
                        </a:extLst>
                      </p:cNvPr>
                      <p:cNvPicPr>
                        <a:picLocks noChangeAspect="1" noChangeArrowheads="1"/>
                      </p:cNvPicPr>
                      <p:nvPr/>
                    </p:nvPicPr>
                    <p:blipFill>
                      <a:blip r:embed="rId43" cstate="print">
                        <a:extLst>
                          <a:ext uri="{28A0092B-C50C-407E-A947-70E740481C1C}">
                            <a14:useLocalDpi xmlns:a14="http://schemas.microsoft.com/office/drawing/2010/main" val="0"/>
                          </a:ext>
                        </a:extLst>
                      </a:blip>
                      <a:srcRect/>
                      <a:stretch>
                        <a:fillRect/>
                      </a:stretch>
                    </p:blipFill>
                    <p:spPr bwMode="auto">
                      <a:xfrm>
                        <a:off x="555822" y="4678633"/>
                        <a:ext cx="595877" cy="595877"/>
                      </a:xfrm>
                      <a:prstGeom prst="rect">
                        <a:avLst/>
                      </a:prstGeom>
                      <a:noFill/>
                      <a:extLst>
                        <a:ext uri="{909E8E84-426E-40DD-AFC4-6F175D3DCCD1}">
                          <a14:hiddenFill xmlns:a14="http://schemas.microsoft.com/office/drawing/2010/main">
                            <a:solidFill>
                              <a:srgbClr val="FFFFFF"/>
                            </a:solidFill>
                          </a14:hiddenFill>
                        </a:ext>
                      </a:extLst>
                    </p:spPr>
                  </p:pic>
                  <p:sp>
                    <p:nvSpPr>
                      <p:cNvPr id="175" name="テキスト ボックス 174">
                        <a:extLst>
                          <a:ext uri="{FF2B5EF4-FFF2-40B4-BE49-F238E27FC236}">
                            <a16:creationId xmlns:a16="http://schemas.microsoft.com/office/drawing/2014/main" id="{31A67388-80A2-CD85-45A6-13858A003AF6}"/>
                          </a:ext>
                        </a:extLst>
                      </p:cNvPr>
                      <p:cNvSpPr txBox="1"/>
                      <p:nvPr/>
                    </p:nvSpPr>
                    <p:spPr>
                      <a:xfrm>
                        <a:off x="-998839" y="4771589"/>
                        <a:ext cx="1394723" cy="462050"/>
                      </a:xfrm>
                      <a:prstGeom prst="rect">
                        <a:avLst/>
                      </a:prstGeom>
                      <a:noFill/>
                    </p:spPr>
                    <p:txBody>
                      <a:bodyPr wrap="square" rtlCol="0">
                        <a:spAutoFit/>
                      </a:bodyPr>
                      <a:lstStyle/>
                      <a:p>
                        <a:r>
                          <a:rPr kumimoji="1" lang="ja-JP" altLang="en-US" sz="801" dirty="0" err="1">
                            <a:solidFill>
                              <a:srgbClr val="FF0066"/>
                            </a:solidFill>
                            <a:latin typeface="HG丸ｺﾞｼｯｸM-PRO" panose="020F0600000000000000" pitchFamily="50" charset="-128"/>
                            <a:ea typeface="HG丸ｺﾞｼｯｸM-PRO" panose="020F0600000000000000" pitchFamily="50" charset="-128"/>
                          </a:rPr>
                          <a:t>ぷらっと</a:t>
                        </a:r>
                        <a:r>
                          <a:rPr kumimoji="1" lang="ja-JP" altLang="en-US" sz="801" dirty="0">
                            <a:solidFill>
                              <a:srgbClr val="FF0066"/>
                            </a:solidFill>
                            <a:latin typeface="HG丸ｺﾞｼｯｸM-PRO" panose="020F0600000000000000" pitchFamily="50" charset="-128"/>
                            <a:ea typeface="HG丸ｺﾞｼｯｸM-PRO" panose="020F0600000000000000" pitchFamily="50" charset="-128"/>
                          </a:rPr>
                          <a:t>ホーム世田谷</a:t>
                        </a:r>
                        <a:endParaRPr kumimoji="1" lang="en-US" altLang="ja-JP" sz="801" dirty="0">
                          <a:solidFill>
                            <a:srgbClr val="FF0066"/>
                          </a:solidFill>
                          <a:latin typeface="HG丸ｺﾞｼｯｸM-PRO" panose="020F0600000000000000" pitchFamily="50" charset="-128"/>
                          <a:ea typeface="HG丸ｺﾞｼｯｸM-PRO" panose="020F0600000000000000" pitchFamily="50" charset="-128"/>
                        </a:endParaRPr>
                      </a:p>
                      <a:p>
                        <a:r>
                          <a:rPr kumimoji="1" lang="en-US" altLang="ja-JP" sz="801" dirty="0">
                            <a:solidFill>
                              <a:srgbClr val="FF0066"/>
                            </a:solidFill>
                            <a:latin typeface="HG丸ｺﾞｼｯｸM-PRO" panose="020F0600000000000000" pitchFamily="50" charset="-128"/>
                            <a:ea typeface="HG丸ｺﾞｼｯｸM-PRO" panose="020F0600000000000000" pitchFamily="50" charset="-128"/>
                          </a:rPr>
                          <a:t>TEL</a:t>
                        </a:r>
                        <a:r>
                          <a:rPr kumimoji="1" lang="ja-JP" altLang="en-US" sz="801" dirty="0">
                            <a:solidFill>
                              <a:srgbClr val="FF0066"/>
                            </a:solidFill>
                            <a:latin typeface="HG丸ｺﾞｼｯｸM-PRO" panose="020F0600000000000000" pitchFamily="50" charset="-128"/>
                            <a:ea typeface="HG丸ｺﾞｼｯｸM-PRO" panose="020F0600000000000000" pitchFamily="50" charset="-128"/>
                          </a:rPr>
                          <a:t>　</a:t>
                        </a:r>
                        <a:r>
                          <a:rPr kumimoji="1" lang="en-US" altLang="ja-JP" sz="801" dirty="0">
                            <a:solidFill>
                              <a:srgbClr val="FF0066"/>
                            </a:solidFill>
                            <a:latin typeface="HG丸ｺﾞｼｯｸM-PRO" panose="020F0600000000000000" pitchFamily="50" charset="-128"/>
                            <a:ea typeface="HG丸ｺﾞｼｯｸM-PRO" panose="020F0600000000000000" pitchFamily="50" charset="-128"/>
                          </a:rPr>
                          <a:t>03-5431-5355</a:t>
                        </a:r>
                      </a:p>
                      <a:p>
                        <a:r>
                          <a:rPr kumimoji="1" lang="en-US" altLang="ja-JP" sz="801" dirty="0">
                            <a:solidFill>
                              <a:srgbClr val="FF0066"/>
                            </a:solidFill>
                            <a:latin typeface="HG丸ｺﾞｼｯｸM-PRO" panose="020F0600000000000000" pitchFamily="50" charset="-128"/>
                            <a:ea typeface="HG丸ｺﾞｼｯｸM-PRO" panose="020F0600000000000000" pitchFamily="50" charset="-128"/>
                          </a:rPr>
                          <a:t>FAX</a:t>
                        </a:r>
                        <a:r>
                          <a:rPr kumimoji="1" lang="ja-JP" altLang="en-US" sz="801" dirty="0">
                            <a:solidFill>
                              <a:srgbClr val="FF0066"/>
                            </a:solidFill>
                            <a:latin typeface="HG丸ｺﾞｼｯｸM-PRO" panose="020F0600000000000000" pitchFamily="50" charset="-128"/>
                            <a:ea typeface="HG丸ｺﾞｼｯｸM-PRO" panose="020F0600000000000000" pitchFamily="50" charset="-128"/>
                          </a:rPr>
                          <a:t>　</a:t>
                        </a:r>
                        <a:r>
                          <a:rPr kumimoji="1" lang="en-US" altLang="ja-JP" sz="801" dirty="0">
                            <a:solidFill>
                              <a:srgbClr val="FF0066"/>
                            </a:solidFill>
                            <a:latin typeface="HG丸ｺﾞｼｯｸM-PRO" panose="020F0600000000000000" pitchFamily="50" charset="-128"/>
                            <a:ea typeface="HG丸ｺﾞｼｯｸM-PRO" panose="020F0600000000000000" pitchFamily="50" charset="-128"/>
                          </a:rPr>
                          <a:t>03-5431-5357</a:t>
                        </a:r>
                        <a:endParaRPr kumimoji="1" lang="ja-JP" altLang="en-US" sz="801" dirty="0">
                          <a:solidFill>
                            <a:srgbClr val="FF0066"/>
                          </a:solidFill>
                          <a:latin typeface="HG丸ｺﾞｼｯｸM-PRO" panose="020F0600000000000000" pitchFamily="50" charset="-128"/>
                          <a:ea typeface="HG丸ｺﾞｼｯｸM-PRO" panose="020F0600000000000000" pitchFamily="50" charset="-128"/>
                        </a:endParaRPr>
                      </a:p>
                    </p:txBody>
                  </p:sp>
                </p:grpSp>
                <p:sp>
                  <p:nvSpPr>
                    <p:cNvPr id="282" name="テキスト ボックス 281">
                      <a:extLst>
                        <a:ext uri="{FF2B5EF4-FFF2-40B4-BE49-F238E27FC236}">
                          <a16:creationId xmlns:a16="http://schemas.microsoft.com/office/drawing/2014/main" id="{F135EEBD-E04A-EDCE-4238-D2D55F966FBC}"/>
                        </a:ext>
                      </a:extLst>
                    </p:cNvPr>
                    <p:cNvSpPr txBox="1"/>
                    <p:nvPr/>
                  </p:nvSpPr>
                  <p:spPr>
                    <a:xfrm>
                      <a:off x="7371746" y="1836596"/>
                      <a:ext cx="3293985" cy="1340945"/>
                    </a:xfrm>
                    <a:prstGeom prst="rect">
                      <a:avLst/>
                    </a:prstGeom>
                    <a:noFill/>
                  </p:spPr>
                  <p:txBody>
                    <a:bodyPr wrap="square" rtlCol="0">
                      <a:spAutoFit/>
                    </a:bodyPr>
                    <a:lstStyle/>
                    <a:p>
                      <a:r>
                        <a:rPr kumimoji="1" lang="ja-JP" altLang="en-US" sz="1500" b="1" dirty="0">
                          <a:latin typeface="BIZ UDPゴシック" panose="020B0400000000000000" pitchFamily="50" charset="-128"/>
                          <a:ea typeface="BIZ UDPゴシック" panose="020B0400000000000000" pitchFamily="50" charset="-128"/>
                        </a:rPr>
                        <a:t> 受験生チャレンジ支援貸付</a:t>
                      </a:r>
                      <a:endParaRPr kumimoji="1" lang="en-US" altLang="ja-JP" sz="1500" b="1" dirty="0">
                        <a:latin typeface="BIZ UDPゴシック" panose="020B0400000000000000" pitchFamily="50" charset="-128"/>
                        <a:ea typeface="BIZ UDPゴシック" panose="020B0400000000000000" pitchFamily="50" charset="-128"/>
                      </a:endParaRPr>
                    </a:p>
                    <a:p>
                      <a:pPr algn="ctr"/>
                      <a:endParaRPr kumimoji="1" lang="en-US" altLang="ja-JP" sz="1068" b="1" dirty="0">
                        <a:latin typeface="BIZ UDPゴシック" panose="020B0400000000000000" pitchFamily="50" charset="-128"/>
                        <a:ea typeface="BIZ UDPゴシック" panose="020B0400000000000000" pitchFamily="50" charset="-128"/>
                      </a:endParaRPr>
                    </a:p>
                    <a:p>
                      <a:r>
                        <a:rPr kumimoji="1" lang="ja-JP" altLang="en-US" sz="900" dirty="0">
                          <a:latin typeface="游ゴシック" panose="020B0400000000000000" pitchFamily="50" charset="-128"/>
                          <a:ea typeface="游ゴシック" panose="020B0400000000000000" pitchFamily="50" charset="-128"/>
                        </a:rPr>
                        <a:t>　高校・大学受験のときの塾費用・受験料を無利子にて貸付けます。高校・大学などに入学した場合、手続きをすると返す必要がなくなります。</a:t>
                      </a:r>
                      <a:endParaRPr kumimoji="1" lang="en-US" altLang="ja-JP" sz="900" dirty="0">
                        <a:latin typeface="游ゴシック" panose="020B0400000000000000" pitchFamily="50" charset="-128"/>
                        <a:ea typeface="游ゴシック" panose="020B0400000000000000" pitchFamily="50" charset="-128"/>
                      </a:endParaRPr>
                    </a:p>
                    <a:p>
                      <a:r>
                        <a:rPr kumimoji="1" lang="ja-JP" altLang="en-US" sz="900" dirty="0">
                          <a:latin typeface="游ゴシック" panose="020B0400000000000000" pitchFamily="50" charset="-128"/>
                          <a:ea typeface="游ゴシック" panose="020B0400000000000000" pitchFamily="50" charset="-128"/>
                        </a:rPr>
                        <a:t>高校・大学受験時に各</a:t>
                      </a:r>
                      <a:r>
                        <a:rPr kumimoji="1" lang="en-US" altLang="ja-JP" sz="900" dirty="0">
                          <a:latin typeface="游ゴシック" panose="020B0400000000000000" pitchFamily="50" charset="-128"/>
                          <a:ea typeface="游ゴシック" panose="020B0400000000000000" pitchFamily="50" charset="-128"/>
                        </a:rPr>
                        <a:t>1</a:t>
                      </a:r>
                      <a:r>
                        <a:rPr kumimoji="1" lang="ja-JP" altLang="en-US" sz="900" dirty="0">
                          <a:latin typeface="游ゴシック" panose="020B0400000000000000" pitchFamily="50" charset="-128"/>
                          <a:ea typeface="游ゴシック" panose="020B0400000000000000" pitchFamily="50" charset="-128"/>
                        </a:rPr>
                        <a:t>回使えます。高校を中退した方も申し込めます。</a:t>
                      </a:r>
                      <a:endParaRPr kumimoji="1" lang="en-US" altLang="ja-JP" sz="900" dirty="0">
                        <a:latin typeface="游ゴシック" panose="020B0400000000000000" pitchFamily="50" charset="-128"/>
                        <a:ea typeface="游ゴシック" panose="020B0400000000000000" pitchFamily="50" charset="-128"/>
                      </a:endParaRPr>
                    </a:p>
                    <a:p>
                      <a:r>
                        <a:rPr kumimoji="1" lang="ja-JP" altLang="en-US" sz="900" dirty="0">
                          <a:latin typeface="游ゴシック" panose="020B0400000000000000" pitchFamily="50" charset="-128"/>
                          <a:ea typeface="游ゴシック" panose="020B0400000000000000" pitchFamily="50" charset="-128"/>
                        </a:rPr>
                        <a:t>生活福祉資金（教育資金）のご相談も受けております。</a:t>
                      </a:r>
                      <a:endParaRPr kumimoji="1" lang="en-US" altLang="ja-JP" sz="900" dirty="0">
                        <a:latin typeface="游ゴシック" panose="020B0400000000000000" pitchFamily="50" charset="-128"/>
                        <a:ea typeface="游ゴシック" panose="020B0400000000000000" pitchFamily="50" charset="-128"/>
                      </a:endParaRPr>
                    </a:p>
                  </p:txBody>
                </p:sp>
              </p:grpSp>
              <p:pic>
                <p:nvPicPr>
                  <p:cNvPr id="186" name="図 185">
                    <a:extLst>
                      <a:ext uri="{FF2B5EF4-FFF2-40B4-BE49-F238E27FC236}">
                        <a16:creationId xmlns:a16="http://schemas.microsoft.com/office/drawing/2014/main" id="{AFAC2311-2413-E479-9CA1-85F4799A1086}"/>
                      </a:ext>
                    </a:extLst>
                  </p:cNvPr>
                  <p:cNvPicPr>
                    <a:picLocks noChangeAspect="1"/>
                  </p:cNvPicPr>
                  <p:nvPr/>
                </p:nvPicPr>
                <p:blipFill>
                  <a:blip r:embed="rId44">
                    <a:extLst>
                      <a:ext uri="{28A0092B-C50C-407E-A947-70E740481C1C}">
                        <a14:useLocalDpi xmlns:a14="http://schemas.microsoft.com/office/drawing/2010/main" val="0"/>
                      </a:ext>
                    </a:extLst>
                  </a:blip>
                  <a:stretch>
                    <a:fillRect/>
                  </a:stretch>
                </p:blipFill>
                <p:spPr>
                  <a:xfrm>
                    <a:off x="10049307" y="6382994"/>
                    <a:ext cx="765472" cy="635126"/>
                  </a:xfrm>
                  <a:prstGeom prst="rect">
                    <a:avLst/>
                  </a:prstGeom>
                </p:spPr>
              </p:pic>
            </p:grpSp>
            <p:grpSp>
              <p:nvGrpSpPr>
                <p:cNvPr id="13" name="グループ化 12">
                  <a:extLst>
                    <a:ext uri="{FF2B5EF4-FFF2-40B4-BE49-F238E27FC236}">
                      <a16:creationId xmlns:a16="http://schemas.microsoft.com/office/drawing/2014/main" id="{D44188DE-F1F6-FDB8-89A3-5664148FA68A}"/>
                    </a:ext>
                  </a:extLst>
                </p:cNvPr>
                <p:cNvGrpSpPr/>
                <p:nvPr/>
              </p:nvGrpSpPr>
              <p:grpSpPr>
                <a:xfrm>
                  <a:off x="7872043" y="3790771"/>
                  <a:ext cx="3316705" cy="1681803"/>
                  <a:chOff x="7620037" y="2656666"/>
                  <a:chExt cx="3316705" cy="1681803"/>
                </a:xfrm>
              </p:grpSpPr>
              <p:sp>
                <p:nvSpPr>
                  <p:cNvPr id="190" name="角丸四角形 189">
                    <a:extLst>
                      <a:ext uri="{FF2B5EF4-FFF2-40B4-BE49-F238E27FC236}">
                        <a16:creationId xmlns:a16="http://schemas.microsoft.com/office/drawing/2014/main" id="{4DFAECD2-84C0-2D95-D0AB-99527F301586}"/>
                      </a:ext>
                    </a:extLst>
                  </p:cNvPr>
                  <p:cNvSpPr/>
                  <p:nvPr/>
                </p:nvSpPr>
                <p:spPr>
                  <a:xfrm>
                    <a:off x="7620037" y="2656666"/>
                    <a:ext cx="3316705" cy="1681803"/>
                  </a:xfrm>
                  <a:prstGeom prst="round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2" name="グループ化 11">
                    <a:extLst>
                      <a:ext uri="{FF2B5EF4-FFF2-40B4-BE49-F238E27FC236}">
                        <a16:creationId xmlns:a16="http://schemas.microsoft.com/office/drawing/2014/main" id="{5AB5040F-9C32-A325-ED5B-14066F57DC4E}"/>
                      </a:ext>
                    </a:extLst>
                  </p:cNvPr>
                  <p:cNvGrpSpPr/>
                  <p:nvPr/>
                </p:nvGrpSpPr>
                <p:grpSpPr>
                  <a:xfrm>
                    <a:off x="8940977" y="3078078"/>
                    <a:ext cx="1955802" cy="1068355"/>
                    <a:chOff x="9489629" y="2801807"/>
                    <a:chExt cx="1955802" cy="1068355"/>
                  </a:xfrm>
                </p:grpSpPr>
                <p:sp>
                  <p:nvSpPr>
                    <p:cNvPr id="179" name="正方形/長方形 178">
                      <a:extLst>
                        <a:ext uri="{FF2B5EF4-FFF2-40B4-BE49-F238E27FC236}">
                          <a16:creationId xmlns:a16="http://schemas.microsoft.com/office/drawing/2014/main" id="{C69FA9D1-E16D-B858-5C8A-B721C2730F93}"/>
                        </a:ext>
                      </a:extLst>
                    </p:cNvPr>
                    <p:cNvSpPr/>
                    <p:nvPr/>
                  </p:nvSpPr>
                  <p:spPr>
                    <a:xfrm>
                      <a:off x="9489629" y="2801807"/>
                      <a:ext cx="1955802" cy="906980"/>
                    </a:xfrm>
                    <a:prstGeom prst="rect">
                      <a:avLst/>
                    </a:prstGeom>
                  </p:spPr>
                  <p:txBody>
                    <a:bodyPr wrap="square">
                      <a:spAutoFit/>
                    </a:bodyPr>
                    <a:lstStyle/>
                    <a:p>
                      <a:r>
                        <a:rPr kumimoji="1" lang="ja-JP" altLang="en-US" sz="900" dirty="0">
                          <a:latin typeface="游ゴシック" panose="020B0400000000000000" pitchFamily="50" charset="-128"/>
                          <a:ea typeface="游ゴシック" panose="020B0400000000000000" pitchFamily="50" charset="-128"/>
                        </a:rPr>
                        <a:t>　地域のボランティアと一緒に勉強したり、おしゃべりしたり安心して通える多世代交流の場です。</a:t>
                      </a:r>
                      <a:endParaRPr kumimoji="1" lang="en-US" altLang="ja-JP" sz="900" dirty="0">
                        <a:latin typeface="游ゴシック" panose="020B0400000000000000" pitchFamily="50" charset="-128"/>
                        <a:ea typeface="游ゴシック" panose="020B0400000000000000" pitchFamily="50" charset="-128"/>
                      </a:endParaRPr>
                    </a:p>
                    <a:p>
                      <a:endParaRPr kumimoji="1" lang="en-US" altLang="ja-JP" sz="1068" dirty="0">
                        <a:latin typeface="HG丸ｺﾞｼｯｸM-PRO" panose="020F0600000000000000" pitchFamily="50" charset="-128"/>
                        <a:ea typeface="HG丸ｺﾞｼｯｸM-PRO" panose="020F0600000000000000" pitchFamily="50" charset="-128"/>
                      </a:endParaRPr>
                    </a:p>
                    <a:p>
                      <a:r>
                        <a:rPr kumimoji="1" lang="ja-JP" altLang="en-US" sz="763" dirty="0">
                          <a:solidFill>
                            <a:srgbClr val="FF0066"/>
                          </a:solidFill>
                          <a:latin typeface="HG丸ｺﾞｼｯｸM-PRO" panose="020F0600000000000000" pitchFamily="50" charset="-128"/>
                          <a:ea typeface="HG丸ｺﾞｼｯｸM-PRO" panose="020F0600000000000000" pitchFamily="50" charset="-128"/>
                        </a:rPr>
                        <a:t>　　　　　　　　　　　　　　　　　　　　　　　　　　　　</a:t>
                      </a:r>
                    </a:p>
                    <a:p>
                      <a:endParaRPr kumimoji="1" lang="en-US" altLang="ja-JP" sz="763" dirty="0">
                        <a:solidFill>
                          <a:srgbClr val="FF0000"/>
                        </a:solidFill>
                      </a:endParaRPr>
                    </a:p>
                  </p:txBody>
                </p:sp>
                <p:sp>
                  <p:nvSpPr>
                    <p:cNvPr id="180" name="テキスト ボックス 179">
                      <a:extLst>
                        <a:ext uri="{FF2B5EF4-FFF2-40B4-BE49-F238E27FC236}">
                          <a16:creationId xmlns:a16="http://schemas.microsoft.com/office/drawing/2014/main" id="{3794784C-C95D-037B-4297-61B748510237}"/>
                        </a:ext>
                      </a:extLst>
                    </p:cNvPr>
                    <p:cNvSpPr txBox="1"/>
                    <p:nvPr/>
                  </p:nvSpPr>
                  <p:spPr>
                    <a:xfrm>
                      <a:off x="9536906" y="3308213"/>
                      <a:ext cx="1312046" cy="561949"/>
                    </a:xfrm>
                    <a:prstGeom prst="rect">
                      <a:avLst/>
                    </a:prstGeom>
                    <a:noFill/>
                  </p:spPr>
                  <p:txBody>
                    <a:bodyPr wrap="square" rtlCol="0">
                      <a:spAutoFit/>
                    </a:bodyPr>
                    <a:lstStyle/>
                    <a:p>
                      <a:r>
                        <a:rPr kumimoji="1" lang="ja-JP" altLang="en-US" sz="763" dirty="0">
                          <a:solidFill>
                            <a:srgbClr val="FF0066"/>
                          </a:solidFill>
                          <a:latin typeface="HG丸ｺﾞｼｯｸM-PRO" panose="020F0600000000000000" pitchFamily="50" charset="-128"/>
                          <a:ea typeface="HG丸ｺﾞｼｯｸM-PRO" panose="020F0600000000000000" pitchFamily="50" charset="-128"/>
                        </a:rPr>
                        <a:t>問い合わせ先　</a:t>
                      </a:r>
                      <a:endParaRPr kumimoji="1" lang="en-US" altLang="ja-JP" sz="763" dirty="0">
                        <a:solidFill>
                          <a:srgbClr val="FF0066"/>
                        </a:solidFill>
                        <a:latin typeface="HG丸ｺﾞｼｯｸM-PRO" panose="020F0600000000000000" pitchFamily="50" charset="-128"/>
                        <a:ea typeface="HG丸ｺﾞｼｯｸM-PRO" panose="020F0600000000000000" pitchFamily="50" charset="-128"/>
                      </a:endParaRPr>
                    </a:p>
                    <a:p>
                      <a:r>
                        <a:rPr kumimoji="1" lang="ja-JP" altLang="en-US" sz="763" dirty="0" err="1">
                          <a:solidFill>
                            <a:srgbClr val="FF0066"/>
                          </a:solidFill>
                          <a:latin typeface="HG丸ｺﾞｼｯｸM-PRO" panose="020F0600000000000000" pitchFamily="50" charset="-128"/>
                          <a:ea typeface="HG丸ｺﾞｼｯｸM-PRO" panose="020F0600000000000000" pitchFamily="50" charset="-128"/>
                        </a:rPr>
                        <a:t>ぷらっと</a:t>
                      </a:r>
                      <a:r>
                        <a:rPr kumimoji="1" lang="ja-JP" altLang="en-US" sz="763" dirty="0">
                          <a:solidFill>
                            <a:srgbClr val="FF0066"/>
                          </a:solidFill>
                          <a:latin typeface="HG丸ｺﾞｼｯｸM-PRO" panose="020F0600000000000000" pitchFamily="50" charset="-128"/>
                          <a:ea typeface="HG丸ｺﾞｼｯｸM-PRO" panose="020F0600000000000000" pitchFamily="50" charset="-128"/>
                        </a:rPr>
                        <a:t>ホーム世田谷</a:t>
                      </a:r>
                      <a:endParaRPr kumimoji="1" lang="en-US" altLang="ja-JP" sz="763" dirty="0">
                        <a:solidFill>
                          <a:srgbClr val="FF0066"/>
                        </a:solidFill>
                        <a:latin typeface="HG丸ｺﾞｼｯｸM-PRO" panose="020F0600000000000000" pitchFamily="50" charset="-128"/>
                        <a:ea typeface="HG丸ｺﾞｼｯｸM-PRO" panose="020F0600000000000000" pitchFamily="50" charset="-128"/>
                      </a:endParaRPr>
                    </a:p>
                    <a:p>
                      <a:r>
                        <a:rPr kumimoji="1" lang="en-US" altLang="ja-JP" sz="763" dirty="0">
                          <a:solidFill>
                            <a:srgbClr val="FF0066"/>
                          </a:solidFill>
                          <a:latin typeface="HG丸ｺﾞｼｯｸM-PRO" panose="020F0600000000000000" pitchFamily="50" charset="-128"/>
                          <a:ea typeface="HG丸ｺﾞｼｯｸM-PRO" panose="020F0600000000000000" pitchFamily="50" charset="-128"/>
                        </a:rPr>
                        <a:t>TEL</a:t>
                      </a:r>
                      <a:r>
                        <a:rPr kumimoji="1" lang="ja-JP" altLang="en-US" sz="763" dirty="0">
                          <a:solidFill>
                            <a:srgbClr val="FF0066"/>
                          </a:solidFill>
                          <a:latin typeface="HG丸ｺﾞｼｯｸM-PRO" panose="020F0600000000000000" pitchFamily="50" charset="-128"/>
                          <a:ea typeface="HG丸ｺﾞｼｯｸM-PRO" panose="020F0600000000000000" pitchFamily="50" charset="-128"/>
                        </a:rPr>
                        <a:t>　</a:t>
                      </a:r>
                      <a:r>
                        <a:rPr kumimoji="1" lang="en-US" altLang="ja-JP" sz="763" dirty="0">
                          <a:solidFill>
                            <a:srgbClr val="FF0066"/>
                          </a:solidFill>
                          <a:latin typeface="HG丸ｺﾞｼｯｸM-PRO" panose="020F0600000000000000" pitchFamily="50" charset="-128"/>
                          <a:ea typeface="HG丸ｺﾞｼｯｸM-PRO" panose="020F0600000000000000" pitchFamily="50" charset="-128"/>
                        </a:rPr>
                        <a:t>03-5431-5355</a:t>
                      </a:r>
                      <a:r>
                        <a:rPr kumimoji="1" lang="ja-JP" altLang="en-US" sz="763" dirty="0">
                          <a:solidFill>
                            <a:srgbClr val="FF0066"/>
                          </a:solidFill>
                          <a:latin typeface="HG丸ｺﾞｼｯｸM-PRO" panose="020F0600000000000000" pitchFamily="50" charset="-128"/>
                          <a:ea typeface="HG丸ｺﾞｼｯｸM-PRO" panose="020F0600000000000000" pitchFamily="50" charset="-128"/>
                        </a:rPr>
                        <a:t>　</a:t>
                      </a:r>
                      <a:endParaRPr kumimoji="1" lang="en-US" altLang="ja-JP" sz="763" dirty="0">
                        <a:solidFill>
                          <a:srgbClr val="FF0066"/>
                        </a:solidFill>
                        <a:latin typeface="HG丸ｺﾞｼｯｸM-PRO" panose="020F0600000000000000" pitchFamily="50" charset="-128"/>
                        <a:ea typeface="HG丸ｺﾞｼｯｸM-PRO" panose="020F0600000000000000" pitchFamily="50" charset="-128"/>
                      </a:endParaRPr>
                    </a:p>
                    <a:p>
                      <a:r>
                        <a:rPr kumimoji="1" lang="en-US" altLang="ja-JP" sz="763" dirty="0">
                          <a:solidFill>
                            <a:srgbClr val="FF0066"/>
                          </a:solidFill>
                          <a:latin typeface="HG丸ｺﾞｼｯｸM-PRO" panose="020F0600000000000000" pitchFamily="50" charset="-128"/>
                          <a:ea typeface="HG丸ｺﾞｼｯｸM-PRO" panose="020F0600000000000000" pitchFamily="50" charset="-128"/>
                        </a:rPr>
                        <a:t>FAX</a:t>
                      </a:r>
                      <a:r>
                        <a:rPr kumimoji="1" lang="ja-JP" altLang="en-US" sz="763" dirty="0">
                          <a:solidFill>
                            <a:srgbClr val="FF0066"/>
                          </a:solidFill>
                          <a:latin typeface="HG丸ｺﾞｼｯｸM-PRO" panose="020F0600000000000000" pitchFamily="50" charset="-128"/>
                          <a:ea typeface="HG丸ｺﾞｼｯｸM-PRO" panose="020F0600000000000000" pitchFamily="50" charset="-128"/>
                        </a:rPr>
                        <a:t>　</a:t>
                      </a:r>
                      <a:r>
                        <a:rPr kumimoji="1" lang="en-US" altLang="ja-JP" sz="763" dirty="0">
                          <a:solidFill>
                            <a:srgbClr val="FF0066"/>
                          </a:solidFill>
                          <a:latin typeface="HG丸ｺﾞｼｯｸM-PRO" panose="020F0600000000000000" pitchFamily="50" charset="-128"/>
                          <a:ea typeface="HG丸ｺﾞｼｯｸM-PRO" panose="020F0600000000000000" pitchFamily="50" charset="-128"/>
                        </a:rPr>
                        <a:t>03-5431-5357</a:t>
                      </a:r>
                      <a:endParaRPr kumimoji="1" lang="ja-JP" altLang="en-US" sz="763" dirty="0">
                        <a:solidFill>
                          <a:srgbClr val="FF0066"/>
                        </a:solidFill>
                        <a:latin typeface="HG丸ｺﾞｼｯｸM-PRO" panose="020F0600000000000000" pitchFamily="50" charset="-128"/>
                        <a:ea typeface="HG丸ｺﾞｼｯｸM-PRO" panose="020F0600000000000000" pitchFamily="50" charset="-128"/>
                      </a:endParaRPr>
                    </a:p>
                  </p:txBody>
                </p:sp>
              </p:grpSp>
              <p:pic>
                <p:nvPicPr>
                  <p:cNvPr id="181" name="図 180">
                    <a:extLst>
                      <a:ext uri="{FF2B5EF4-FFF2-40B4-BE49-F238E27FC236}">
                        <a16:creationId xmlns:a16="http://schemas.microsoft.com/office/drawing/2014/main" id="{A9DD96A9-79A1-30F1-8897-D7747A29387D}"/>
                      </a:ext>
                    </a:extLst>
                  </p:cNvPr>
                  <p:cNvPicPr>
                    <a:picLocks noChangeAspect="1"/>
                  </p:cNvPicPr>
                  <p:nvPr/>
                </p:nvPicPr>
                <p:blipFill>
                  <a:blip r:embed="rId45" cstate="print">
                    <a:extLst>
                      <a:ext uri="{28A0092B-C50C-407E-A947-70E740481C1C}">
                        <a14:useLocalDpi xmlns:a14="http://schemas.microsoft.com/office/drawing/2010/main" val="0"/>
                      </a:ext>
                    </a:extLst>
                  </a:blip>
                  <a:stretch>
                    <a:fillRect/>
                  </a:stretch>
                </p:blipFill>
                <p:spPr>
                  <a:xfrm>
                    <a:off x="10315792" y="3658047"/>
                    <a:ext cx="559289" cy="614364"/>
                  </a:xfrm>
                  <a:prstGeom prst="rect">
                    <a:avLst/>
                  </a:prstGeom>
                </p:spPr>
              </p:pic>
              <p:pic>
                <p:nvPicPr>
                  <p:cNvPr id="178" name="図 177">
                    <a:extLst>
                      <a:ext uri="{FF2B5EF4-FFF2-40B4-BE49-F238E27FC236}">
                        <a16:creationId xmlns:a16="http://schemas.microsoft.com/office/drawing/2014/main" id="{250D08E6-9690-A591-A13A-EFC88869C1B7}"/>
                      </a:ext>
                    </a:extLst>
                  </p:cNvPr>
                  <p:cNvPicPr>
                    <a:picLocks noChangeAspect="1"/>
                  </p:cNvPicPr>
                  <p:nvPr/>
                </p:nvPicPr>
                <p:blipFill>
                  <a:blip r:embed="rId46" cstate="print">
                    <a:extLst>
                      <a:ext uri="{28A0092B-C50C-407E-A947-70E740481C1C}">
                        <a14:useLocalDpi xmlns:a14="http://schemas.microsoft.com/office/drawing/2010/main" val="0"/>
                      </a:ext>
                    </a:extLst>
                  </a:blip>
                  <a:stretch>
                    <a:fillRect/>
                  </a:stretch>
                </p:blipFill>
                <p:spPr>
                  <a:xfrm>
                    <a:off x="7669277" y="3096663"/>
                    <a:ext cx="1323010" cy="1051392"/>
                  </a:xfrm>
                  <a:prstGeom prst="rect">
                    <a:avLst/>
                  </a:prstGeom>
                  <a:ln>
                    <a:noFill/>
                  </a:ln>
                  <a:effectLst>
                    <a:softEdge rad="112500"/>
                  </a:effectLst>
                </p:spPr>
              </p:pic>
              <p:sp>
                <p:nvSpPr>
                  <p:cNvPr id="192" name="テキスト ボックス 191">
                    <a:extLst>
                      <a:ext uri="{FF2B5EF4-FFF2-40B4-BE49-F238E27FC236}">
                        <a16:creationId xmlns:a16="http://schemas.microsoft.com/office/drawing/2014/main" id="{9A796397-5621-DA29-442E-69962153D6DD}"/>
                      </a:ext>
                    </a:extLst>
                  </p:cNvPr>
                  <p:cNvSpPr txBox="1"/>
                  <p:nvPr/>
                </p:nvSpPr>
                <p:spPr>
                  <a:xfrm>
                    <a:off x="7743613" y="2711420"/>
                    <a:ext cx="3179150" cy="307777"/>
                  </a:xfrm>
                  <a:prstGeom prst="rect">
                    <a:avLst/>
                  </a:prstGeom>
                  <a:noFill/>
                </p:spPr>
                <p:txBody>
                  <a:bodyPr wrap="square" rtlCol="0">
                    <a:spAutoFit/>
                  </a:bodyPr>
                  <a:lstStyle/>
                  <a:p>
                    <a:r>
                      <a:rPr kumimoji="1" lang="ja-JP" altLang="en-US" sz="1400" b="1" dirty="0">
                        <a:latin typeface="BIZ UDPゴシック" panose="020B0400000000000000" pitchFamily="50" charset="-128"/>
                        <a:ea typeface="BIZ UDPゴシック" panose="020B0400000000000000" pitchFamily="50" charset="-128"/>
                      </a:rPr>
                      <a:t>学習支援</a:t>
                    </a:r>
                    <a:endParaRPr kumimoji="1" lang="en-US" altLang="ja-JP" sz="1400" b="1" dirty="0">
                      <a:latin typeface="BIZ UDPゴシック" panose="020B0400000000000000" pitchFamily="50" charset="-128"/>
                      <a:ea typeface="BIZ UDPゴシック" panose="020B0400000000000000" pitchFamily="50" charset="-128"/>
                    </a:endParaRPr>
                  </a:p>
                </p:txBody>
              </p:sp>
            </p:grpSp>
            <p:grpSp>
              <p:nvGrpSpPr>
                <p:cNvPr id="14" name="グループ化 13">
                  <a:extLst>
                    <a:ext uri="{FF2B5EF4-FFF2-40B4-BE49-F238E27FC236}">
                      <a16:creationId xmlns:a16="http://schemas.microsoft.com/office/drawing/2014/main" id="{6E64D1F8-36AD-0A18-A598-70C6DBA25AD2}"/>
                    </a:ext>
                  </a:extLst>
                </p:cNvPr>
                <p:cNvGrpSpPr/>
                <p:nvPr/>
              </p:nvGrpSpPr>
              <p:grpSpPr>
                <a:xfrm>
                  <a:off x="7878557" y="1022755"/>
                  <a:ext cx="3303678" cy="2610552"/>
                  <a:chOff x="11602901" y="6052193"/>
                  <a:chExt cx="3303678" cy="2610552"/>
                </a:xfrm>
              </p:grpSpPr>
              <p:sp>
                <p:nvSpPr>
                  <p:cNvPr id="301" name="角丸四角形 300">
                    <a:extLst>
                      <a:ext uri="{FF2B5EF4-FFF2-40B4-BE49-F238E27FC236}">
                        <a16:creationId xmlns:a16="http://schemas.microsoft.com/office/drawing/2014/main" id="{CEA51F01-BFA2-CBEF-3B91-752F21ECD187}"/>
                      </a:ext>
                    </a:extLst>
                  </p:cNvPr>
                  <p:cNvSpPr/>
                  <p:nvPr/>
                </p:nvSpPr>
                <p:spPr>
                  <a:xfrm>
                    <a:off x="11602901" y="6412012"/>
                    <a:ext cx="3303678" cy="2250733"/>
                  </a:xfrm>
                  <a:prstGeom prst="round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78" name="図 277">
                    <a:extLst>
                      <a:ext uri="{FF2B5EF4-FFF2-40B4-BE49-F238E27FC236}">
                        <a16:creationId xmlns:a16="http://schemas.microsoft.com/office/drawing/2014/main" id="{AA3BD819-B057-4134-91EE-6A9392F726BC}"/>
                      </a:ext>
                    </a:extLst>
                  </p:cNvPr>
                  <p:cNvPicPr>
                    <a:picLocks noChangeAspect="1"/>
                  </p:cNvPicPr>
                  <p:nvPr/>
                </p:nvPicPr>
                <p:blipFill>
                  <a:blip r:embed="rId47" cstate="print">
                    <a:extLst>
                      <a:ext uri="{28A0092B-C50C-407E-A947-70E740481C1C}">
                        <a14:useLocalDpi xmlns:a14="http://schemas.microsoft.com/office/drawing/2010/main" val="0"/>
                      </a:ext>
                    </a:extLst>
                  </a:blip>
                  <a:stretch>
                    <a:fillRect/>
                  </a:stretch>
                </p:blipFill>
                <p:spPr>
                  <a:xfrm flipH="1">
                    <a:off x="11781244" y="7679222"/>
                    <a:ext cx="1455689" cy="962725"/>
                  </a:xfrm>
                  <a:prstGeom prst="rect">
                    <a:avLst/>
                  </a:prstGeom>
                  <a:ln>
                    <a:noFill/>
                  </a:ln>
                  <a:effectLst>
                    <a:softEdge rad="112500"/>
                  </a:effectLst>
                </p:spPr>
              </p:pic>
              <p:pic>
                <p:nvPicPr>
                  <p:cNvPr id="279" name="図 278">
                    <a:extLst>
                      <a:ext uri="{FF2B5EF4-FFF2-40B4-BE49-F238E27FC236}">
                        <a16:creationId xmlns:a16="http://schemas.microsoft.com/office/drawing/2014/main" id="{753334DC-35E2-4F88-6B22-E927DFCCCBF9}"/>
                      </a:ext>
                    </a:extLst>
                  </p:cNvPr>
                  <p:cNvPicPr>
                    <a:picLocks noChangeAspect="1"/>
                  </p:cNvPicPr>
                  <p:nvPr/>
                </p:nvPicPr>
                <p:blipFill>
                  <a:blip r:embed="rId48" cstate="print">
                    <a:extLst>
                      <a:ext uri="{28A0092B-C50C-407E-A947-70E740481C1C}">
                        <a14:useLocalDpi xmlns:a14="http://schemas.microsoft.com/office/drawing/2010/main" val="0"/>
                      </a:ext>
                    </a:extLst>
                  </a:blip>
                  <a:stretch>
                    <a:fillRect/>
                  </a:stretch>
                </p:blipFill>
                <p:spPr>
                  <a:xfrm>
                    <a:off x="13447312" y="6875531"/>
                    <a:ext cx="1305839" cy="962462"/>
                  </a:xfrm>
                  <a:prstGeom prst="rect">
                    <a:avLst/>
                  </a:prstGeom>
                  <a:ln>
                    <a:noFill/>
                  </a:ln>
                  <a:effectLst>
                    <a:softEdge rad="112500"/>
                  </a:effectLst>
                </p:spPr>
              </p:pic>
              <p:sp>
                <p:nvSpPr>
                  <p:cNvPr id="280" name="正方形/長方形 279">
                    <a:extLst>
                      <a:ext uri="{FF2B5EF4-FFF2-40B4-BE49-F238E27FC236}">
                        <a16:creationId xmlns:a16="http://schemas.microsoft.com/office/drawing/2014/main" id="{1A7CECF9-FD43-FDDF-3A8D-BFF961040F58}"/>
                      </a:ext>
                    </a:extLst>
                  </p:cNvPr>
                  <p:cNvSpPr/>
                  <p:nvPr/>
                </p:nvSpPr>
                <p:spPr>
                  <a:xfrm>
                    <a:off x="11630441" y="6763141"/>
                    <a:ext cx="1942844" cy="1083374"/>
                  </a:xfrm>
                  <a:prstGeom prst="rect">
                    <a:avLst/>
                  </a:prstGeom>
                </p:spPr>
                <p:txBody>
                  <a:bodyPr wrap="square">
                    <a:spAutoFit/>
                  </a:bodyPr>
                  <a:lstStyle/>
                  <a:p>
                    <a:r>
                      <a:rPr kumimoji="1" lang="ja-JP" altLang="en-US" sz="900" dirty="0">
                        <a:latin typeface="+mn-ea"/>
                      </a:rPr>
                      <a:t>    共働き家庭やひとり親家庭などでおそくまで一人で過ごす子どもたちの</a:t>
                    </a:r>
                    <a:r>
                      <a:rPr kumimoji="1" lang="en-US" altLang="ja-JP" sz="900" dirty="0">
                        <a:latin typeface="+mn-ea"/>
                      </a:rPr>
                      <a:t>『</a:t>
                    </a:r>
                    <a:r>
                      <a:rPr kumimoji="1" lang="ja-JP" altLang="en-US" sz="900" dirty="0">
                        <a:latin typeface="+mn-ea"/>
                      </a:rPr>
                      <a:t>孤食</a:t>
                    </a:r>
                    <a:r>
                      <a:rPr kumimoji="1" lang="en-US" altLang="ja-JP" sz="900" dirty="0">
                        <a:latin typeface="+mn-ea"/>
                      </a:rPr>
                      <a:t>』</a:t>
                    </a:r>
                    <a:r>
                      <a:rPr kumimoji="1" lang="ja-JP" altLang="en-US" sz="900" dirty="0" err="1">
                        <a:latin typeface="+mn-ea"/>
                      </a:rPr>
                      <a:t>、</a:t>
                    </a:r>
                    <a:r>
                      <a:rPr kumimoji="1" lang="ja-JP" altLang="en-US" sz="900" dirty="0">
                        <a:latin typeface="+mn-ea"/>
                      </a:rPr>
                      <a:t>経済的理由による</a:t>
                    </a:r>
                    <a:r>
                      <a:rPr kumimoji="1" lang="en-US" altLang="ja-JP" sz="900" dirty="0">
                        <a:latin typeface="+mn-ea"/>
                      </a:rPr>
                      <a:t>『</a:t>
                    </a:r>
                    <a:r>
                      <a:rPr kumimoji="1" lang="ja-JP" altLang="en-US" sz="900" dirty="0">
                        <a:latin typeface="+mn-ea"/>
                      </a:rPr>
                      <a:t>欠食</a:t>
                    </a:r>
                    <a:r>
                      <a:rPr kumimoji="1" lang="en-US" altLang="ja-JP" sz="900" dirty="0">
                        <a:latin typeface="+mn-ea"/>
                      </a:rPr>
                      <a:t>』</a:t>
                    </a:r>
                    <a:r>
                      <a:rPr kumimoji="1" lang="ja-JP" altLang="en-US" sz="900" dirty="0">
                        <a:latin typeface="+mn-ea"/>
                      </a:rPr>
                      <a:t>などを少しでも減らすため、無料または安価な料金で食事を提供しています。</a:t>
                    </a:r>
                    <a:endParaRPr kumimoji="1" lang="en-US" altLang="ja-JP" sz="900" dirty="0">
                      <a:latin typeface="+mn-ea"/>
                    </a:endParaRPr>
                  </a:p>
                  <a:p>
                    <a:endParaRPr kumimoji="1" lang="en-US" altLang="ja-JP" sz="920" dirty="0">
                      <a:latin typeface="+mn-ea"/>
                    </a:endParaRPr>
                  </a:p>
                </p:txBody>
              </p:sp>
              <p:pic>
                <p:nvPicPr>
                  <p:cNvPr id="281" name="図 280">
                    <a:extLst>
                      <a:ext uri="{FF2B5EF4-FFF2-40B4-BE49-F238E27FC236}">
                        <a16:creationId xmlns:a16="http://schemas.microsoft.com/office/drawing/2014/main" id="{88FBDB7E-4366-6963-3BA5-F44D700118F7}"/>
                      </a:ext>
                    </a:extLst>
                  </p:cNvPr>
                  <p:cNvPicPr>
                    <a:picLocks noChangeAspect="1"/>
                  </p:cNvPicPr>
                  <p:nvPr/>
                </p:nvPicPr>
                <p:blipFill>
                  <a:blip r:embed="rId49" cstate="print">
                    <a:extLst>
                      <a:ext uri="{28A0092B-C50C-407E-A947-70E740481C1C}">
                        <a14:useLocalDpi xmlns:a14="http://schemas.microsoft.com/office/drawing/2010/main" val="0"/>
                      </a:ext>
                    </a:extLst>
                  </a:blip>
                  <a:stretch>
                    <a:fillRect/>
                  </a:stretch>
                </p:blipFill>
                <p:spPr>
                  <a:xfrm>
                    <a:off x="13471136" y="7901050"/>
                    <a:ext cx="1022907" cy="649084"/>
                  </a:xfrm>
                  <a:prstGeom prst="rect">
                    <a:avLst/>
                  </a:prstGeom>
                </p:spPr>
              </p:pic>
              <p:sp>
                <p:nvSpPr>
                  <p:cNvPr id="302" name="テキスト ボックス 301">
                    <a:extLst>
                      <a:ext uri="{FF2B5EF4-FFF2-40B4-BE49-F238E27FC236}">
                        <a16:creationId xmlns:a16="http://schemas.microsoft.com/office/drawing/2014/main" id="{2EDA1DCA-792E-69F9-C0D6-A4C30FDF0D23}"/>
                      </a:ext>
                    </a:extLst>
                  </p:cNvPr>
                  <p:cNvSpPr txBox="1"/>
                  <p:nvPr/>
                </p:nvSpPr>
                <p:spPr>
                  <a:xfrm>
                    <a:off x="11687924" y="6480789"/>
                    <a:ext cx="2211368" cy="323165"/>
                  </a:xfrm>
                  <a:prstGeom prst="rect">
                    <a:avLst/>
                  </a:prstGeom>
                  <a:noFill/>
                </p:spPr>
                <p:txBody>
                  <a:bodyPr wrap="square" rtlCol="0">
                    <a:spAutoFit/>
                  </a:bodyPr>
                  <a:lstStyle/>
                  <a:p>
                    <a:r>
                      <a:rPr kumimoji="1" lang="ja-JP" altLang="en-US" sz="1500" b="1" dirty="0">
                        <a:latin typeface="BIZ UDPゴシック" panose="020B0400000000000000" pitchFamily="50" charset="-128"/>
                        <a:ea typeface="BIZ UDPゴシック" panose="020B0400000000000000" pitchFamily="50" charset="-128"/>
                      </a:rPr>
                      <a:t>子ども食堂</a:t>
                    </a:r>
                    <a:endParaRPr kumimoji="1" lang="en-US" altLang="ja-JP" sz="1068" dirty="0"/>
                  </a:p>
                </p:txBody>
              </p:sp>
              <p:pic>
                <p:nvPicPr>
                  <p:cNvPr id="300" name="図 299">
                    <a:extLst>
                      <a:ext uri="{FF2B5EF4-FFF2-40B4-BE49-F238E27FC236}">
                        <a16:creationId xmlns:a16="http://schemas.microsoft.com/office/drawing/2014/main" id="{858A17C2-0941-62C4-5289-35A50292AE9E}"/>
                      </a:ext>
                    </a:extLst>
                  </p:cNvPr>
                  <p:cNvPicPr>
                    <a:picLocks noChangeAspect="1"/>
                  </p:cNvPicPr>
                  <p:nvPr/>
                </p:nvPicPr>
                <p:blipFill>
                  <a:blip r:embed="rId50" cstate="print">
                    <a:extLst>
                      <a:ext uri="{28A0092B-C50C-407E-A947-70E740481C1C}">
                        <a14:useLocalDpi xmlns:a14="http://schemas.microsoft.com/office/drawing/2010/main" val="0"/>
                      </a:ext>
                    </a:extLst>
                  </a:blip>
                  <a:stretch>
                    <a:fillRect/>
                  </a:stretch>
                </p:blipFill>
                <p:spPr>
                  <a:xfrm>
                    <a:off x="13471054" y="6052193"/>
                    <a:ext cx="898894" cy="822102"/>
                  </a:xfrm>
                  <a:prstGeom prst="rect">
                    <a:avLst/>
                  </a:prstGeom>
                </p:spPr>
              </p:pic>
            </p:grpSp>
            <p:grpSp>
              <p:nvGrpSpPr>
                <p:cNvPr id="15" name="グループ化 14">
                  <a:extLst>
                    <a:ext uri="{FF2B5EF4-FFF2-40B4-BE49-F238E27FC236}">
                      <a16:creationId xmlns:a16="http://schemas.microsoft.com/office/drawing/2014/main" id="{640C5AA9-9E05-F1B9-9771-8F1EF02EA2ED}"/>
                    </a:ext>
                  </a:extLst>
                </p:cNvPr>
                <p:cNvGrpSpPr/>
                <p:nvPr/>
              </p:nvGrpSpPr>
              <p:grpSpPr>
                <a:xfrm>
                  <a:off x="8645713" y="9803406"/>
                  <a:ext cx="5216228" cy="648000"/>
                  <a:chOff x="8405449" y="9795476"/>
                  <a:chExt cx="5216228" cy="648000"/>
                </a:xfrm>
              </p:grpSpPr>
              <p:sp>
                <p:nvSpPr>
                  <p:cNvPr id="303" name="片側の 2 つの角を丸めた四角形 302">
                    <a:extLst>
                      <a:ext uri="{FF2B5EF4-FFF2-40B4-BE49-F238E27FC236}">
                        <a16:creationId xmlns:a16="http://schemas.microsoft.com/office/drawing/2014/main" id="{A702C90B-AAC4-E3A7-60DD-D6C1F5EECCC2}"/>
                      </a:ext>
                    </a:extLst>
                  </p:cNvPr>
                  <p:cNvSpPr/>
                  <p:nvPr/>
                </p:nvSpPr>
                <p:spPr>
                  <a:xfrm>
                    <a:off x="8405449" y="9795476"/>
                    <a:ext cx="4864583" cy="648000"/>
                  </a:xfrm>
                  <a:prstGeom prst="round2Same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a:no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86674" tIns="43338" rIns="86674" bIns="43338" numCol="1" spcCol="0" rtlCol="0" fromWordArt="0" anchor="ctr" anchorCtr="0" forceAA="0" compatLnSpc="1">
                    <a:prstTxWarp prst="textNoShape">
                      <a:avLst/>
                    </a:prstTxWarp>
                    <a:noAutofit/>
                  </a:bodyPr>
                  <a:lstStyle/>
                  <a:p>
                    <a:pPr algn="ctr"/>
                    <a:r>
                      <a:rPr kumimoji="1" lang="ja-JP" altLang="en-US" sz="1400" b="1" dirty="0">
                        <a:latin typeface="HG丸ｺﾞｼｯｸM-PRO" panose="020F0600000000000000" pitchFamily="50" charset="-128"/>
                        <a:ea typeface="HG丸ｺﾞｼｯｸM-PRO" panose="020F0600000000000000" pitchFamily="50" charset="-128"/>
                      </a:rPr>
                      <a:t>烏山地域社会福祉協議会事務所</a:t>
                    </a:r>
                    <a:endParaRPr kumimoji="1" lang="en-US" altLang="ja-JP" sz="1400" b="1" dirty="0">
                      <a:latin typeface="HG丸ｺﾞｼｯｸM-PRO" panose="020F0600000000000000" pitchFamily="50" charset="-128"/>
                      <a:ea typeface="HG丸ｺﾞｼｯｸM-PRO" panose="020F0600000000000000" pitchFamily="50" charset="-128"/>
                    </a:endParaRPr>
                  </a:p>
                  <a:p>
                    <a:pPr algn="ctr"/>
                    <a:r>
                      <a:rPr kumimoji="1" lang="ja-JP" altLang="en-US" sz="1200" b="1" dirty="0">
                        <a:latin typeface="HG丸ｺﾞｼｯｸM-PRO" panose="020F0600000000000000" pitchFamily="50" charset="-128"/>
                        <a:ea typeface="HG丸ｺﾞｼｯｸM-PRO" panose="020F0600000000000000" pitchFamily="50" charset="-128"/>
                      </a:rPr>
                      <a:t>〒</a:t>
                    </a:r>
                    <a:r>
                      <a:rPr kumimoji="1" lang="en-US" altLang="ja-JP" sz="1200" b="1" dirty="0">
                        <a:latin typeface="HG丸ｺﾞｼｯｸM-PRO" panose="020F0600000000000000" pitchFamily="50" charset="-128"/>
                        <a:ea typeface="HG丸ｺﾞｼｯｸM-PRO" panose="020F0600000000000000" pitchFamily="50" charset="-128"/>
                      </a:rPr>
                      <a:t>157-0062</a:t>
                    </a:r>
                    <a:r>
                      <a:rPr kumimoji="1" lang="ja-JP" altLang="en-US" sz="1200" b="1" dirty="0">
                        <a:latin typeface="HG丸ｺﾞｼｯｸM-PRO" panose="020F0600000000000000" pitchFamily="50" charset="-128"/>
                        <a:ea typeface="HG丸ｺﾞｼｯｸM-PRO" panose="020F0600000000000000" pitchFamily="50" charset="-128"/>
                      </a:rPr>
                      <a:t>　南烏山</a:t>
                    </a:r>
                    <a:r>
                      <a:rPr kumimoji="1" lang="en-US" altLang="ja-JP" sz="1200" b="1" dirty="0">
                        <a:latin typeface="HG丸ｺﾞｼｯｸM-PRO" panose="020F0600000000000000" pitchFamily="50" charset="-128"/>
                        <a:ea typeface="HG丸ｺﾞｼｯｸM-PRO" panose="020F0600000000000000" pitchFamily="50" charset="-128"/>
                      </a:rPr>
                      <a:t>5-18-13</a:t>
                    </a:r>
                    <a:r>
                      <a:rPr kumimoji="1" lang="ja-JP" altLang="en-US" sz="1200" b="1" dirty="0">
                        <a:latin typeface="HG丸ｺﾞｼｯｸM-PRO" panose="020F0600000000000000" pitchFamily="50" charset="-128"/>
                        <a:ea typeface="HG丸ｺﾞｼｯｸM-PRO" panose="020F0600000000000000" pitchFamily="50" charset="-128"/>
                      </a:rPr>
                      <a:t>　モリッチビル</a:t>
                    </a:r>
                    <a:r>
                      <a:rPr kumimoji="1" lang="en-US" altLang="ja-JP" sz="1200" b="1" dirty="0">
                        <a:latin typeface="HG丸ｺﾞｼｯｸM-PRO" panose="020F0600000000000000" pitchFamily="50" charset="-128"/>
                        <a:ea typeface="HG丸ｺﾞｼｯｸM-PRO" panose="020F0600000000000000" pitchFamily="50" charset="-128"/>
                      </a:rPr>
                      <a:t>4</a:t>
                    </a:r>
                    <a:r>
                      <a:rPr kumimoji="1" lang="ja-JP" altLang="en-US" sz="1200" b="1" dirty="0">
                        <a:latin typeface="HG丸ｺﾞｼｯｸM-PRO" panose="020F0600000000000000" pitchFamily="50" charset="-128"/>
                        <a:ea typeface="HG丸ｺﾞｼｯｸM-PRO" panose="020F0600000000000000" pitchFamily="50" charset="-128"/>
                      </a:rPr>
                      <a:t>階</a:t>
                    </a:r>
                    <a:endParaRPr kumimoji="1" lang="en-US" altLang="ja-JP" sz="1200" b="1" dirty="0">
                      <a:latin typeface="HG丸ｺﾞｼｯｸM-PRO" panose="020F0600000000000000" pitchFamily="50" charset="-128"/>
                      <a:ea typeface="HG丸ｺﾞｼｯｸM-PRO" panose="020F0600000000000000" pitchFamily="50" charset="-128"/>
                    </a:endParaRPr>
                  </a:p>
                  <a:p>
                    <a:pPr algn="ctr"/>
                    <a:r>
                      <a:rPr kumimoji="1" lang="ja-JP" altLang="en-US" sz="1200" b="1" dirty="0">
                        <a:latin typeface="HG丸ｺﾞｼｯｸM-PRO" panose="020F0600000000000000" pitchFamily="50" charset="-128"/>
                        <a:ea typeface="HG丸ｺﾞｼｯｸM-PRO" panose="020F0600000000000000" pitchFamily="50" charset="-128"/>
                      </a:rPr>
                      <a:t>　</a:t>
                    </a:r>
                    <a:r>
                      <a:rPr kumimoji="1" lang="en-US" altLang="ja-JP" sz="1200" b="1" dirty="0">
                        <a:latin typeface="HG丸ｺﾞｼｯｸM-PRO" panose="020F0600000000000000" pitchFamily="50" charset="-128"/>
                        <a:ea typeface="HG丸ｺﾞｼｯｸM-PRO" panose="020F0600000000000000" pitchFamily="50" charset="-128"/>
                      </a:rPr>
                      <a:t>TEL</a:t>
                    </a:r>
                    <a:r>
                      <a:rPr kumimoji="1" lang="ja-JP" altLang="en-US" sz="1200" b="1" dirty="0">
                        <a:latin typeface="HG丸ｺﾞｼｯｸM-PRO" panose="020F0600000000000000" pitchFamily="50" charset="-128"/>
                        <a:ea typeface="HG丸ｺﾞｼｯｸM-PRO" panose="020F0600000000000000" pitchFamily="50" charset="-128"/>
                      </a:rPr>
                      <a:t>　</a:t>
                    </a:r>
                    <a:r>
                      <a:rPr kumimoji="1" lang="en-US" altLang="ja-JP" sz="1200" b="1" dirty="0">
                        <a:latin typeface="HG丸ｺﾞｼｯｸM-PRO" panose="020F0600000000000000" pitchFamily="50" charset="-128"/>
                        <a:ea typeface="HG丸ｺﾞｼｯｸM-PRO" panose="020F0600000000000000" pitchFamily="50" charset="-128"/>
                      </a:rPr>
                      <a:t>03-5314-1891</a:t>
                    </a:r>
                    <a:r>
                      <a:rPr kumimoji="1" lang="ja-JP" altLang="en-US" sz="1200" b="1" dirty="0">
                        <a:latin typeface="HG丸ｺﾞｼｯｸM-PRO" panose="020F0600000000000000" pitchFamily="50" charset="-128"/>
                        <a:ea typeface="HG丸ｺﾞｼｯｸM-PRO" panose="020F0600000000000000" pitchFamily="50" charset="-128"/>
                      </a:rPr>
                      <a:t>　</a:t>
                    </a:r>
                    <a:r>
                      <a:rPr kumimoji="1" lang="en-US" altLang="ja-JP" sz="1200" b="1" dirty="0">
                        <a:latin typeface="HG丸ｺﾞｼｯｸM-PRO" panose="020F0600000000000000" pitchFamily="50" charset="-128"/>
                        <a:ea typeface="HG丸ｺﾞｼｯｸM-PRO" panose="020F0600000000000000" pitchFamily="50" charset="-128"/>
                      </a:rPr>
                      <a:t>FAX</a:t>
                    </a:r>
                    <a:r>
                      <a:rPr kumimoji="1" lang="ja-JP" altLang="en-US" sz="1200" b="1" dirty="0">
                        <a:latin typeface="HG丸ｺﾞｼｯｸM-PRO" panose="020F0600000000000000" pitchFamily="50" charset="-128"/>
                        <a:ea typeface="HG丸ｺﾞｼｯｸM-PRO" panose="020F0600000000000000" pitchFamily="50" charset="-128"/>
                      </a:rPr>
                      <a:t>　</a:t>
                    </a:r>
                    <a:r>
                      <a:rPr kumimoji="1" lang="en-US" altLang="ja-JP" sz="1200" b="1" dirty="0">
                        <a:latin typeface="HG丸ｺﾞｼｯｸM-PRO" panose="020F0600000000000000" pitchFamily="50" charset="-128"/>
                        <a:ea typeface="HG丸ｺﾞｼｯｸM-PRO" panose="020F0600000000000000" pitchFamily="50" charset="-128"/>
                      </a:rPr>
                      <a:t>03-5314-1893</a:t>
                    </a:r>
                  </a:p>
                </p:txBody>
              </p:sp>
              <p:pic>
                <p:nvPicPr>
                  <p:cNvPr id="304" name="Picture 2" descr="https://qr.quel.jp/tmp/4a0469dd8ecc661485089b8a2be60d7ea4d978a9.png">
                    <a:extLst>
                      <a:ext uri="{FF2B5EF4-FFF2-40B4-BE49-F238E27FC236}">
                        <a16:creationId xmlns:a16="http://schemas.microsoft.com/office/drawing/2014/main" id="{1538AA16-EACC-33A1-A321-1E759E824DCE}"/>
                      </a:ext>
                    </a:extLst>
                  </p:cNvPr>
                  <p:cNvPicPr>
                    <a:picLocks noChangeAspect="1" noChangeArrowheads="1"/>
                  </p:cNvPicPr>
                  <p:nvPr/>
                </p:nvPicPr>
                <p:blipFill>
                  <a:blip r:embed="rId51" cstate="print">
                    <a:extLst>
                      <a:ext uri="{28A0092B-C50C-407E-A947-70E740481C1C}">
                        <a14:useLocalDpi xmlns:a14="http://schemas.microsoft.com/office/drawing/2010/main" val="0"/>
                      </a:ext>
                    </a:extLst>
                  </a:blip>
                  <a:srcRect/>
                  <a:stretch>
                    <a:fillRect/>
                  </a:stretch>
                </p:blipFill>
                <p:spPr bwMode="auto">
                  <a:xfrm>
                    <a:off x="12991860" y="9804567"/>
                    <a:ext cx="629817" cy="62981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7" name="グループ化 16">
                  <a:extLst>
                    <a:ext uri="{FF2B5EF4-FFF2-40B4-BE49-F238E27FC236}">
                      <a16:creationId xmlns:a16="http://schemas.microsoft.com/office/drawing/2014/main" id="{D8E067C3-B209-ADAE-E033-9ECA2E77027E}"/>
                    </a:ext>
                  </a:extLst>
                </p:cNvPr>
                <p:cNvGrpSpPr/>
                <p:nvPr/>
              </p:nvGrpSpPr>
              <p:grpSpPr>
                <a:xfrm>
                  <a:off x="7598647" y="7632620"/>
                  <a:ext cx="3632057" cy="2060036"/>
                  <a:chOff x="7598647" y="7632620"/>
                  <a:chExt cx="3632057" cy="2060036"/>
                </a:xfrm>
              </p:grpSpPr>
              <p:sp>
                <p:nvSpPr>
                  <p:cNvPr id="316" name="角丸四角形 315">
                    <a:extLst>
                      <a:ext uri="{FF2B5EF4-FFF2-40B4-BE49-F238E27FC236}">
                        <a16:creationId xmlns:a16="http://schemas.microsoft.com/office/drawing/2014/main" id="{CB5898E0-4FF5-0F29-830C-CCF26B49FDB3}"/>
                      </a:ext>
                    </a:extLst>
                  </p:cNvPr>
                  <p:cNvSpPr/>
                  <p:nvPr/>
                </p:nvSpPr>
                <p:spPr>
                  <a:xfrm>
                    <a:off x="7905683" y="7715319"/>
                    <a:ext cx="3321944" cy="1977337"/>
                  </a:xfrm>
                  <a:prstGeom prst="round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9" name="テキスト ボックス 318">
                    <a:extLst>
                      <a:ext uri="{FF2B5EF4-FFF2-40B4-BE49-F238E27FC236}">
                        <a16:creationId xmlns:a16="http://schemas.microsoft.com/office/drawing/2014/main" id="{AB8637A8-514E-0E50-E76C-69FDE533D927}"/>
                      </a:ext>
                    </a:extLst>
                  </p:cNvPr>
                  <p:cNvSpPr txBox="1"/>
                  <p:nvPr/>
                </p:nvSpPr>
                <p:spPr>
                  <a:xfrm>
                    <a:off x="8143897" y="8343971"/>
                    <a:ext cx="2478609" cy="1234745"/>
                  </a:xfrm>
                  <a:prstGeom prst="rect">
                    <a:avLst/>
                  </a:prstGeom>
                  <a:solidFill>
                    <a:srgbClr val="FFFF99"/>
                  </a:solidFill>
                  <a:ln w="28575" cap="rnd">
                    <a:solidFill>
                      <a:srgbClr val="FFC000"/>
                    </a:solidFill>
                    <a:prstDash val="sysDot"/>
                  </a:ln>
                </p:spPr>
                <p:txBody>
                  <a:bodyPr wrap="square" lIns="116734" tIns="87551" rtlCol="0">
                    <a:spAutoFit/>
                  </a:bodyPr>
                  <a:lstStyle/>
                  <a:p>
                    <a:pPr defTabSz="370485"/>
                    <a:r>
                      <a:rPr kumimoji="1" lang="ja-JP" altLang="en-US" sz="894" b="1" dirty="0">
                        <a:solidFill>
                          <a:srgbClr val="663300"/>
                        </a:solidFill>
                        <a:latin typeface="BIZ UDPゴシック" panose="020B0400000000000000" pitchFamily="50" charset="-128"/>
                        <a:ea typeface="BIZ UDPゴシック" panose="020B0400000000000000" pitchFamily="50" charset="-128"/>
                      </a:rPr>
                      <a:t>産前産後サービス</a:t>
                    </a:r>
                    <a:endParaRPr kumimoji="1" lang="en-US" altLang="ja-JP" sz="894" b="1" dirty="0">
                      <a:solidFill>
                        <a:srgbClr val="663300"/>
                      </a:solidFill>
                      <a:latin typeface="BIZ UDPゴシック" panose="020B0400000000000000" pitchFamily="50" charset="-128"/>
                      <a:ea typeface="BIZ UDPゴシック" panose="020B0400000000000000" pitchFamily="50" charset="-128"/>
                    </a:endParaRPr>
                  </a:p>
                  <a:p>
                    <a:pPr defTabSz="370485"/>
                    <a:r>
                      <a:rPr kumimoji="1" lang="ja-JP" altLang="en-US" sz="804" dirty="0">
                        <a:solidFill>
                          <a:prstClr val="black"/>
                        </a:solidFill>
                        <a:latin typeface="BIZ UDPゴシック" panose="020B0400000000000000" pitchFamily="50" charset="-128"/>
                        <a:ea typeface="BIZ UDPゴシック" panose="020B0400000000000000" pitchFamily="50" charset="-128"/>
                      </a:rPr>
                      <a:t>　＊「産前」は医師から要安静と診断された期間</a:t>
                    </a:r>
                    <a:endParaRPr kumimoji="1" lang="en-US" altLang="ja-JP" sz="804" dirty="0">
                      <a:solidFill>
                        <a:prstClr val="black"/>
                      </a:solidFill>
                      <a:latin typeface="BIZ UDPゴシック" panose="020B0400000000000000" pitchFamily="50" charset="-128"/>
                      <a:ea typeface="BIZ UDPゴシック" panose="020B0400000000000000" pitchFamily="50" charset="-128"/>
                    </a:endParaRPr>
                  </a:p>
                  <a:p>
                    <a:pPr defTabSz="370485"/>
                    <a:r>
                      <a:rPr kumimoji="1" lang="ja-JP" altLang="en-US" sz="804" dirty="0">
                        <a:solidFill>
                          <a:prstClr val="black"/>
                        </a:solidFill>
                        <a:latin typeface="BIZ UDPゴシック" panose="020B0400000000000000" pitchFamily="50" charset="-128"/>
                        <a:ea typeface="BIZ UDPゴシック" panose="020B0400000000000000" pitchFamily="50" charset="-128"/>
                      </a:rPr>
                      <a:t>  ＊「産後」は退院後原則</a:t>
                    </a:r>
                    <a:r>
                      <a:rPr kumimoji="1" lang="en-US" altLang="ja-JP" sz="804" dirty="0">
                        <a:solidFill>
                          <a:prstClr val="black"/>
                        </a:solidFill>
                        <a:latin typeface="BIZ UDPゴシック" panose="020B0400000000000000" pitchFamily="50" charset="-128"/>
                        <a:ea typeface="BIZ UDPゴシック" panose="020B0400000000000000" pitchFamily="50" charset="-128"/>
                      </a:rPr>
                      <a:t>1</a:t>
                    </a:r>
                    <a:r>
                      <a:rPr kumimoji="1" lang="ja-JP" altLang="en-US" sz="804" dirty="0">
                        <a:solidFill>
                          <a:prstClr val="black"/>
                        </a:solidFill>
                        <a:latin typeface="BIZ UDPゴシック" panose="020B0400000000000000" pitchFamily="50" charset="-128"/>
                        <a:ea typeface="BIZ UDPゴシック" panose="020B0400000000000000" pitchFamily="50" charset="-128"/>
                      </a:rPr>
                      <a:t>ヵ月</a:t>
                    </a:r>
                    <a:endParaRPr kumimoji="1" lang="en-US" altLang="ja-JP" sz="804" dirty="0">
                      <a:solidFill>
                        <a:prstClr val="black"/>
                      </a:solidFill>
                      <a:latin typeface="BIZ UDPゴシック" panose="020B0400000000000000" pitchFamily="50" charset="-128"/>
                      <a:ea typeface="BIZ UDPゴシック" panose="020B0400000000000000" pitchFamily="50" charset="-128"/>
                    </a:endParaRPr>
                  </a:p>
                  <a:p>
                    <a:pPr defTabSz="370485"/>
                    <a:r>
                      <a:rPr kumimoji="1" lang="ja-JP" altLang="en-US" sz="804" dirty="0">
                        <a:solidFill>
                          <a:prstClr val="black"/>
                        </a:solidFill>
                        <a:latin typeface="BIZ UDPゴシック" panose="020B0400000000000000" pitchFamily="50" charset="-128"/>
                        <a:ea typeface="BIZ UDPゴシック" panose="020B0400000000000000" pitchFamily="50" charset="-128"/>
                      </a:rPr>
                      <a:t>　＊小学校</a:t>
                    </a:r>
                    <a:r>
                      <a:rPr kumimoji="1" lang="en-US" altLang="ja-JP" sz="804" dirty="0">
                        <a:solidFill>
                          <a:prstClr val="black"/>
                        </a:solidFill>
                        <a:latin typeface="BIZ UDPゴシック" panose="020B0400000000000000" pitchFamily="50" charset="-128"/>
                        <a:ea typeface="BIZ UDPゴシック" panose="020B0400000000000000" pitchFamily="50" charset="-128"/>
                      </a:rPr>
                      <a:t>3</a:t>
                    </a:r>
                    <a:r>
                      <a:rPr kumimoji="1" lang="ja-JP" altLang="en-US" sz="804" dirty="0">
                        <a:solidFill>
                          <a:prstClr val="black"/>
                        </a:solidFill>
                        <a:latin typeface="BIZ UDPゴシック" panose="020B0400000000000000" pitchFamily="50" charset="-128"/>
                        <a:ea typeface="BIZ UDPゴシック" panose="020B0400000000000000" pitchFamily="50" charset="-128"/>
                      </a:rPr>
                      <a:t>年生までの子どもの保護者で</a:t>
                    </a:r>
                    <a:endParaRPr kumimoji="1" lang="en-US" altLang="ja-JP" sz="804" dirty="0">
                      <a:solidFill>
                        <a:prstClr val="black"/>
                      </a:solidFill>
                      <a:latin typeface="BIZ UDPゴシック" panose="020B0400000000000000" pitchFamily="50" charset="-128"/>
                      <a:ea typeface="BIZ UDPゴシック" panose="020B0400000000000000" pitchFamily="50" charset="-128"/>
                    </a:endParaRPr>
                  </a:p>
                  <a:p>
                    <a:pPr defTabSz="370485"/>
                    <a:r>
                      <a:rPr kumimoji="1" lang="ja-JP" altLang="en-US" sz="804" dirty="0">
                        <a:solidFill>
                          <a:prstClr val="black"/>
                        </a:solidFill>
                        <a:latin typeface="BIZ UDPゴシック" panose="020B0400000000000000" pitchFamily="50" charset="-128"/>
                        <a:ea typeface="BIZ UDPゴシック" panose="020B0400000000000000" pitchFamily="50" charset="-128"/>
                      </a:rPr>
                      <a:t>　　 一時的な病気や怪我などにより家事が</a:t>
                    </a:r>
                    <a:endParaRPr kumimoji="1" lang="en-US" altLang="ja-JP" sz="804" dirty="0">
                      <a:solidFill>
                        <a:prstClr val="black"/>
                      </a:solidFill>
                      <a:latin typeface="BIZ UDPゴシック" panose="020B0400000000000000" pitchFamily="50" charset="-128"/>
                      <a:ea typeface="BIZ UDPゴシック" panose="020B0400000000000000" pitchFamily="50" charset="-128"/>
                    </a:endParaRPr>
                  </a:p>
                  <a:p>
                    <a:pPr defTabSz="370485"/>
                    <a:r>
                      <a:rPr kumimoji="1" lang="en-US" altLang="ja-JP" sz="804" dirty="0">
                        <a:solidFill>
                          <a:prstClr val="black"/>
                        </a:solidFill>
                        <a:latin typeface="BIZ UDPゴシック" panose="020B0400000000000000" pitchFamily="50" charset="-128"/>
                        <a:ea typeface="BIZ UDPゴシック" panose="020B0400000000000000" pitchFamily="50" charset="-128"/>
                      </a:rPr>
                      <a:t>     </a:t>
                    </a:r>
                    <a:r>
                      <a:rPr kumimoji="1" lang="ja-JP" altLang="en-US" sz="804" dirty="0">
                        <a:solidFill>
                          <a:prstClr val="black"/>
                        </a:solidFill>
                        <a:latin typeface="BIZ UDPゴシック" panose="020B0400000000000000" pitchFamily="50" charset="-128"/>
                        <a:ea typeface="BIZ UDPゴシック" panose="020B0400000000000000" pitchFamily="50" charset="-128"/>
                      </a:rPr>
                      <a:t>困難な方も対象（原則</a:t>
                    </a:r>
                    <a:r>
                      <a:rPr kumimoji="1" lang="en-US" altLang="ja-JP" sz="804" dirty="0">
                        <a:solidFill>
                          <a:prstClr val="black"/>
                        </a:solidFill>
                        <a:latin typeface="BIZ UDPゴシック" panose="020B0400000000000000" pitchFamily="50" charset="-128"/>
                        <a:ea typeface="BIZ UDPゴシック" panose="020B0400000000000000" pitchFamily="50" charset="-128"/>
                      </a:rPr>
                      <a:t>1</a:t>
                    </a:r>
                    <a:r>
                      <a:rPr kumimoji="1" lang="ja-JP" altLang="en-US" sz="804" dirty="0">
                        <a:solidFill>
                          <a:prstClr val="black"/>
                        </a:solidFill>
                        <a:latin typeface="BIZ UDPゴシック" panose="020B0400000000000000" pitchFamily="50" charset="-128"/>
                        <a:ea typeface="BIZ UDPゴシック" panose="020B0400000000000000" pitchFamily="50" charset="-128"/>
                      </a:rPr>
                      <a:t>ヵ月）</a:t>
                    </a:r>
                    <a:endParaRPr kumimoji="1" lang="en-US" altLang="ja-JP" sz="804" dirty="0">
                      <a:solidFill>
                        <a:prstClr val="black"/>
                      </a:solidFill>
                      <a:latin typeface="BIZ UDPゴシック" panose="020B0400000000000000" pitchFamily="50" charset="-128"/>
                      <a:ea typeface="BIZ UDPゴシック" panose="020B0400000000000000" pitchFamily="50" charset="-128"/>
                    </a:endParaRPr>
                  </a:p>
                  <a:p>
                    <a:pPr defTabSz="370485"/>
                    <a:endParaRPr kumimoji="1" lang="en-US" altLang="ja-JP" sz="804" dirty="0">
                      <a:solidFill>
                        <a:prstClr val="black"/>
                      </a:solidFill>
                      <a:latin typeface="BIZ UDPゴシック" panose="020B0400000000000000" pitchFamily="50" charset="-128"/>
                      <a:ea typeface="BIZ UDPゴシック" panose="020B0400000000000000" pitchFamily="50" charset="-128"/>
                    </a:endParaRPr>
                  </a:p>
                  <a:p>
                    <a:pPr defTabSz="370485"/>
                    <a:r>
                      <a:rPr kumimoji="1" lang="ja-JP" altLang="en-US" sz="715" b="1" dirty="0">
                        <a:solidFill>
                          <a:prstClr val="black"/>
                        </a:solidFill>
                        <a:latin typeface="BIZ UDPゴシック" panose="020B0400000000000000" pitchFamily="50" charset="-128"/>
                        <a:ea typeface="BIZ UDPゴシック" panose="020B0400000000000000" pitchFamily="50" charset="-128"/>
                      </a:rPr>
                      <a:t>申し込み方法</a:t>
                    </a:r>
                    <a:endParaRPr kumimoji="1" lang="en-US" altLang="ja-JP" sz="715" b="1" dirty="0">
                      <a:solidFill>
                        <a:prstClr val="black"/>
                      </a:solidFill>
                      <a:latin typeface="BIZ UDPゴシック" panose="020B0400000000000000" pitchFamily="50" charset="-128"/>
                      <a:ea typeface="BIZ UDPゴシック" panose="020B0400000000000000" pitchFamily="50" charset="-128"/>
                    </a:endParaRPr>
                  </a:p>
                  <a:p>
                    <a:pPr defTabSz="370485"/>
                    <a:r>
                      <a:rPr kumimoji="1" lang="en-US" altLang="ja-JP" sz="485" dirty="0">
                        <a:solidFill>
                          <a:prstClr val="black"/>
                        </a:solidFill>
                        <a:latin typeface="Calibri" panose="020F0502020204030204"/>
                        <a:ea typeface="游ゴシック" panose="020B0400000000000000" pitchFamily="50" charset="-128"/>
                      </a:rPr>
                      <a:t>       </a:t>
                    </a:r>
                    <a:r>
                      <a:rPr kumimoji="1" lang="ja-JP" altLang="en-US" sz="715" dirty="0">
                        <a:solidFill>
                          <a:prstClr val="black"/>
                        </a:solidFill>
                        <a:latin typeface="BIZ UDPゴシック" panose="020B0400000000000000" pitchFamily="50" charset="-128"/>
                        <a:ea typeface="BIZ UDPゴシック" panose="020B0400000000000000" pitchFamily="50" charset="-128"/>
                      </a:rPr>
                      <a:t>烏山地域社会福祉協議会事務所までご連絡ください。</a:t>
                    </a:r>
                  </a:p>
                </p:txBody>
              </p:sp>
              <p:grpSp>
                <p:nvGrpSpPr>
                  <p:cNvPr id="20" name="グループ化 19">
                    <a:extLst>
                      <a:ext uri="{FF2B5EF4-FFF2-40B4-BE49-F238E27FC236}">
                        <a16:creationId xmlns:a16="http://schemas.microsoft.com/office/drawing/2014/main" id="{2554C198-D1EF-895B-FFE9-4986E0E3419B}"/>
                      </a:ext>
                    </a:extLst>
                  </p:cNvPr>
                  <p:cNvGrpSpPr/>
                  <p:nvPr/>
                </p:nvGrpSpPr>
                <p:grpSpPr>
                  <a:xfrm>
                    <a:off x="7598647" y="7632620"/>
                    <a:ext cx="2050347" cy="784270"/>
                    <a:chOff x="7598647" y="7632620"/>
                    <a:chExt cx="2050347" cy="784270"/>
                  </a:xfrm>
                </p:grpSpPr>
                <p:sp>
                  <p:nvSpPr>
                    <p:cNvPr id="317" name="雲 316">
                      <a:extLst>
                        <a:ext uri="{FF2B5EF4-FFF2-40B4-BE49-F238E27FC236}">
                          <a16:creationId xmlns:a16="http://schemas.microsoft.com/office/drawing/2014/main" id="{D40190AC-8808-0D9F-6CA9-BA599D36C48C}"/>
                        </a:ext>
                      </a:extLst>
                    </p:cNvPr>
                    <p:cNvSpPr/>
                    <p:nvPr/>
                  </p:nvSpPr>
                  <p:spPr>
                    <a:xfrm rot="224675">
                      <a:off x="7769654" y="7650422"/>
                      <a:ext cx="1849456" cy="766468"/>
                    </a:xfrm>
                    <a:prstGeom prst="cloud">
                      <a:avLst/>
                    </a:prstGeom>
                    <a:solidFill>
                      <a:schemeClr val="bg1"/>
                    </a:solidFill>
                    <a:ln>
                      <a:solidFill>
                        <a:srgbClr val="92D050"/>
                      </a:solidFill>
                    </a:ln>
                    <a:effectLst>
                      <a:glow rad="101600">
                        <a:schemeClr val="bg1"/>
                      </a:glow>
                    </a:effectLst>
                  </p:spPr>
                  <p:style>
                    <a:lnRef idx="2">
                      <a:schemeClr val="accent6"/>
                    </a:lnRef>
                    <a:fillRef idx="1">
                      <a:schemeClr val="lt1"/>
                    </a:fillRef>
                    <a:effectRef idx="0">
                      <a:schemeClr val="accent6"/>
                    </a:effectRef>
                    <a:fontRef idx="minor">
                      <a:schemeClr val="dk1"/>
                    </a:fontRef>
                  </p:style>
                  <p:txBody>
                    <a:bodyPr rtlCol="0" anchor="ctr"/>
                    <a:lstStyle/>
                    <a:p>
                      <a:pPr algn="ctr" defTabSz="370485"/>
                      <a:endParaRPr kumimoji="1" lang="ja-JP" altLang="en-US" sz="1460" dirty="0">
                        <a:solidFill>
                          <a:prstClr val="black"/>
                        </a:solidFill>
                        <a:latin typeface="Calibri" panose="020F0502020204030204"/>
                        <a:ea typeface="游ゴシック" panose="020B0400000000000000" pitchFamily="50" charset="-128"/>
                      </a:endParaRPr>
                    </a:p>
                  </p:txBody>
                </p:sp>
                <p:sp>
                  <p:nvSpPr>
                    <p:cNvPr id="318" name="テキスト ボックス 317">
                      <a:extLst>
                        <a:ext uri="{FF2B5EF4-FFF2-40B4-BE49-F238E27FC236}">
                          <a16:creationId xmlns:a16="http://schemas.microsoft.com/office/drawing/2014/main" id="{8EE10180-47DE-FAFE-06DC-76BD77D35175}"/>
                        </a:ext>
                      </a:extLst>
                    </p:cNvPr>
                    <p:cNvSpPr txBox="1"/>
                    <p:nvPr/>
                  </p:nvSpPr>
                  <p:spPr>
                    <a:xfrm>
                      <a:off x="7995619" y="7826841"/>
                      <a:ext cx="1653375" cy="394595"/>
                    </a:xfrm>
                    <a:prstGeom prst="rect">
                      <a:avLst/>
                    </a:prstGeom>
                    <a:noFill/>
                  </p:spPr>
                  <p:txBody>
                    <a:bodyPr wrap="square" rtlCol="0">
                      <a:spAutoFit/>
                    </a:bodyPr>
                    <a:lstStyle/>
                    <a:p>
                      <a:pPr algn="ctr" defTabSz="370485"/>
                      <a:r>
                        <a:rPr kumimoji="1" lang="ja-JP" altLang="en-US" sz="982" b="1" spc="-40" dirty="0">
                          <a:ln w="3175">
                            <a:noFill/>
                          </a:ln>
                          <a:solidFill>
                            <a:srgbClr val="663300"/>
                          </a:solidFill>
                          <a:latin typeface="UD デジタル 教科書体 NP-B" panose="02020700000000000000" pitchFamily="18" charset="-128"/>
                          <a:ea typeface="UD デジタル 教科書体 NP-B" panose="02020700000000000000" pitchFamily="18" charset="-128"/>
                        </a:rPr>
                        <a:t>「ふれあいサービス」って</a:t>
                      </a:r>
                      <a:endParaRPr kumimoji="1" lang="en-US" altLang="ja-JP" sz="982" b="1" spc="-40" dirty="0">
                        <a:ln w="3175">
                          <a:noFill/>
                        </a:ln>
                        <a:solidFill>
                          <a:srgbClr val="663300"/>
                        </a:solidFill>
                        <a:latin typeface="UD デジタル 教科書体 NP-B" panose="02020700000000000000" pitchFamily="18" charset="-128"/>
                        <a:ea typeface="UD デジタル 教科書体 NP-B" panose="02020700000000000000" pitchFamily="18" charset="-128"/>
                      </a:endParaRPr>
                    </a:p>
                    <a:p>
                      <a:pPr algn="ctr" defTabSz="370485"/>
                      <a:r>
                        <a:rPr kumimoji="1" lang="ja-JP" altLang="en-US" sz="982" b="1" spc="-40" dirty="0">
                          <a:ln w="3175">
                            <a:noFill/>
                          </a:ln>
                          <a:solidFill>
                            <a:srgbClr val="663300"/>
                          </a:solidFill>
                          <a:latin typeface="UD デジタル 教科書体 NP-B" panose="02020700000000000000" pitchFamily="18" charset="-128"/>
                          <a:ea typeface="UD デジタル 教科書体 NP-B" panose="02020700000000000000" pitchFamily="18" charset="-128"/>
                        </a:rPr>
                        <a:t>　知っていますか？</a:t>
                      </a:r>
                    </a:p>
                  </p:txBody>
                </p:sp>
                <p:pic>
                  <p:nvPicPr>
                    <p:cNvPr id="314" name="図 313">
                      <a:extLst>
                        <a:ext uri="{FF2B5EF4-FFF2-40B4-BE49-F238E27FC236}">
                          <a16:creationId xmlns:a16="http://schemas.microsoft.com/office/drawing/2014/main" id="{BB5D20BB-8563-7882-AEA8-5D647C7D3B48}"/>
                        </a:ext>
                      </a:extLst>
                    </p:cNvPr>
                    <p:cNvPicPr>
                      <a:picLocks noChangeAspect="1"/>
                    </p:cNvPicPr>
                    <p:nvPr/>
                  </p:nvPicPr>
                  <p:blipFill>
                    <a:blip r:embed="rId52" cstate="print">
                      <a:extLst>
                        <a:ext uri="{28A0092B-C50C-407E-A947-70E740481C1C}">
                          <a14:useLocalDpi xmlns:a14="http://schemas.microsoft.com/office/drawing/2010/main" val="0"/>
                        </a:ext>
                      </a:extLst>
                    </a:blip>
                    <a:stretch>
                      <a:fillRect/>
                    </a:stretch>
                  </p:blipFill>
                  <p:spPr>
                    <a:xfrm>
                      <a:off x="7598647" y="7632620"/>
                      <a:ext cx="538608" cy="382946"/>
                    </a:xfrm>
                    <a:prstGeom prst="rect">
                      <a:avLst/>
                    </a:prstGeom>
                  </p:spPr>
                </p:pic>
              </p:grpSp>
              <p:sp>
                <p:nvSpPr>
                  <p:cNvPr id="320" name="テキスト ボックス 319">
                    <a:extLst>
                      <a:ext uri="{FF2B5EF4-FFF2-40B4-BE49-F238E27FC236}">
                        <a16:creationId xmlns:a16="http://schemas.microsoft.com/office/drawing/2014/main" id="{F027AB33-5387-7318-0D6A-CB01854E25CE}"/>
                      </a:ext>
                    </a:extLst>
                  </p:cNvPr>
                  <p:cNvSpPr txBox="1"/>
                  <p:nvPr/>
                </p:nvSpPr>
                <p:spPr>
                  <a:xfrm>
                    <a:off x="9569546" y="7879045"/>
                    <a:ext cx="1661158" cy="463588"/>
                  </a:xfrm>
                  <a:prstGeom prst="rect">
                    <a:avLst/>
                  </a:prstGeom>
                  <a:noFill/>
                </p:spPr>
                <p:txBody>
                  <a:bodyPr wrap="square" rtlCol="0">
                    <a:spAutoFit/>
                  </a:bodyPr>
                  <a:lstStyle/>
                  <a:p>
                    <a:pPr defTabSz="370485"/>
                    <a:r>
                      <a:rPr kumimoji="1" lang="ja-JP" altLang="en-US" sz="804" dirty="0">
                        <a:solidFill>
                          <a:srgbClr val="ED7D31">
                            <a:lumMod val="50000"/>
                          </a:srgbClr>
                        </a:solidFill>
                        <a:latin typeface="UD デジタル 教科書体 N-B" panose="02020700000000000000" pitchFamily="17" charset="-128"/>
                        <a:ea typeface="UD デジタル 教科書体 N-B" panose="02020700000000000000" pitchFamily="17" charset="-128"/>
                      </a:rPr>
                      <a:t>日常生活に支障があってお困りの方への家事支援等を行う、住民同士のたすけあいの活動です。</a:t>
                    </a:r>
                  </a:p>
                </p:txBody>
              </p:sp>
            </p:grpSp>
          </p:grpSp>
        </p:grpSp>
        <p:sp>
          <p:nvSpPr>
            <p:cNvPr id="22" name="正方形/長方形 21">
              <a:extLst>
                <a:ext uri="{FF2B5EF4-FFF2-40B4-BE49-F238E27FC236}">
                  <a16:creationId xmlns:a16="http://schemas.microsoft.com/office/drawing/2014/main" id="{2AADF818-584A-E06D-5F87-6D57455265AC}"/>
                </a:ext>
              </a:extLst>
            </p:cNvPr>
            <p:cNvSpPr/>
            <p:nvPr/>
          </p:nvSpPr>
          <p:spPr>
            <a:xfrm>
              <a:off x="5944922" y="3917102"/>
              <a:ext cx="1395151" cy="253916"/>
            </a:xfrm>
            <a:prstGeom prst="rect">
              <a:avLst/>
            </a:prstGeom>
          </p:spPr>
          <p:txBody>
            <a:bodyPr wrap="square">
              <a:spAutoFit/>
            </a:bodyPr>
            <a:lstStyle/>
            <a:p>
              <a:r>
                <a:rPr kumimoji="1" lang="en-US" altLang="ja-JP" sz="1050" dirty="0">
                  <a:solidFill>
                    <a:srgbClr val="FF0066"/>
                  </a:solidFill>
                </a:rPr>
                <a:t>TEL</a:t>
              </a:r>
              <a:r>
                <a:rPr kumimoji="1" lang="ja-JP" altLang="en-US" sz="1050" dirty="0">
                  <a:solidFill>
                    <a:srgbClr val="FF0066"/>
                  </a:solidFill>
                </a:rPr>
                <a:t>　</a:t>
              </a:r>
              <a:r>
                <a:rPr kumimoji="1" lang="en-US" altLang="ja-JP" sz="1050" dirty="0">
                  <a:solidFill>
                    <a:srgbClr val="FF0066"/>
                  </a:solidFill>
                </a:rPr>
                <a:t>03-3326-6155</a:t>
              </a:r>
              <a:endParaRPr lang="ja-JP" altLang="en-US" sz="1050" dirty="0">
                <a:solidFill>
                  <a:srgbClr val="FF0066"/>
                </a:solidFill>
              </a:endParaRPr>
            </a:p>
          </p:txBody>
        </p:sp>
        <p:sp>
          <p:nvSpPr>
            <p:cNvPr id="191" name="テキスト ボックス 190">
              <a:extLst>
                <a:ext uri="{FF2B5EF4-FFF2-40B4-BE49-F238E27FC236}">
                  <a16:creationId xmlns:a16="http://schemas.microsoft.com/office/drawing/2014/main" id="{DCF59540-C933-F05F-ECC9-FAC864C084E4}"/>
                </a:ext>
              </a:extLst>
            </p:cNvPr>
            <p:cNvSpPr txBox="1"/>
            <p:nvPr/>
          </p:nvSpPr>
          <p:spPr>
            <a:xfrm>
              <a:off x="4368696" y="4655398"/>
              <a:ext cx="2967528" cy="276999"/>
            </a:xfrm>
            <a:prstGeom prst="rect">
              <a:avLst/>
            </a:prstGeom>
            <a:noFill/>
          </p:spPr>
          <p:txBody>
            <a:bodyPr wrap="square" rtlCol="0">
              <a:spAutoFit/>
            </a:bodyPr>
            <a:lstStyle/>
            <a:p>
              <a:r>
                <a:rPr kumimoji="1" lang="ja-JP" altLang="en-US" sz="1200" b="1" dirty="0">
                  <a:latin typeface="BIZ UDPゴシック" panose="020B0400000000000000" pitchFamily="50" charset="-128"/>
                  <a:ea typeface="BIZ UDPゴシック" panose="020B0400000000000000" pitchFamily="50" charset="-128"/>
                </a:rPr>
                <a:t>健康づくり課</a:t>
              </a:r>
              <a:r>
                <a:rPr kumimoji="1" lang="ja-JP" altLang="en-US" sz="1084" b="1" dirty="0"/>
                <a:t>　　　　　</a:t>
              </a:r>
              <a:r>
                <a:rPr kumimoji="1" lang="en-US" altLang="ja-JP" sz="1050" dirty="0">
                  <a:solidFill>
                    <a:srgbClr val="FF0066"/>
                  </a:solidFill>
                </a:rPr>
                <a:t>TEL</a:t>
              </a:r>
              <a:r>
                <a:rPr kumimoji="1" lang="ja-JP" altLang="en-US" sz="1050" dirty="0">
                  <a:solidFill>
                    <a:srgbClr val="FF0066"/>
                  </a:solidFill>
                </a:rPr>
                <a:t>　</a:t>
              </a:r>
              <a:r>
                <a:rPr kumimoji="1" lang="en-US" altLang="ja-JP" sz="1050" dirty="0">
                  <a:solidFill>
                    <a:srgbClr val="FF0066"/>
                  </a:solidFill>
                </a:rPr>
                <a:t>03-3308-8228</a:t>
              </a:r>
            </a:p>
          </p:txBody>
        </p:sp>
        <p:pic>
          <p:nvPicPr>
            <p:cNvPr id="305" name="図 304">
              <a:extLst>
                <a:ext uri="{FF2B5EF4-FFF2-40B4-BE49-F238E27FC236}">
                  <a16:creationId xmlns:a16="http://schemas.microsoft.com/office/drawing/2014/main" id="{8D6872F8-E5C0-1007-2837-448327716D08}"/>
                </a:ext>
              </a:extLst>
            </p:cNvPr>
            <p:cNvPicPr>
              <a:picLocks noChangeAspect="1"/>
            </p:cNvPicPr>
            <p:nvPr/>
          </p:nvPicPr>
          <p:blipFill>
            <a:blip r:embed="rId53" cstate="print">
              <a:extLst>
                <a:ext uri="{28A0092B-C50C-407E-A947-70E740481C1C}">
                  <a14:useLocalDpi xmlns:a14="http://schemas.microsoft.com/office/drawing/2010/main" val="0"/>
                </a:ext>
              </a:extLst>
            </a:blip>
            <a:stretch>
              <a:fillRect/>
            </a:stretch>
          </p:blipFill>
          <p:spPr>
            <a:xfrm>
              <a:off x="6585242" y="4760038"/>
              <a:ext cx="996309" cy="669705"/>
            </a:xfrm>
            <a:prstGeom prst="rect">
              <a:avLst/>
            </a:prstGeom>
          </p:spPr>
        </p:pic>
        <p:sp>
          <p:nvSpPr>
            <p:cNvPr id="182" name="テキスト ボックス 181">
              <a:extLst>
                <a:ext uri="{FF2B5EF4-FFF2-40B4-BE49-F238E27FC236}">
                  <a16:creationId xmlns:a16="http://schemas.microsoft.com/office/drawing/2014/main" id="{78FB9C23-9871-F99D-7A8D-640778870EA1}"/>
                </a:ext>
              </a:extLst>
            </p:cNvPr>
            <p:cNvSpPr txBox="1"/>
            <p:nvPr/>
          </p:nvSpPr>
          <p:spPr>
            <a:xfrm>
              <a:off x="657589" y="6226259"/>
              <a:ext cx="2767074" cy="1554272"/>
            </a:xfrm>
            <a:prstGeom prst="rect">
              <a:avLst/>
            </a:prstGeom>
            <a:noFill/>
          </p:spPr>
          <p:txBody>
            <a:bodyPr wrap="square" rtlCol="0">
              <a:spAutoFit/>
            </a:bodyPr>
            <a:lstStyle/>
            <a:p>
              <a:r>
                <a:rPr kumimoji="1" lang="ja-JP" altLang="en-US" sz="900" dirty="0">
                  <a:latin typeface="+mn-ea"/>
                </a:rPr>
                <a:t>　「こんなこと聞いていい？」「誰に相談すればいいの？」こんなことは日常茶飯事！</a:t>
              </a:r>
              <a:endParaRPr kumimoji="1" lang="en-US" altLang="ja-JP" sz="900" b="1" dirty="0">
                <a:latin typeface="+mn-ea"/>
              </a:endParaRPr>
            </a:p>
            <a:p>
              <a:r>
                <a:rPr kumimoji="1" lang="ja-JP" altLang="en-US" sz="900" dirty="0">
                  <a:latin typeface="+mn-ea"/>
                </a:rPr>
                <a:t>　子育てはわからないことばかり。困ったときは一緒にかんがえましょう。</a:t>
              </a:r>
              <a:endParaRPr kumimoji="1" lang="en-US" altLang="ja-JP" sz="900" dirty="0">
                <a:latin typeface="+mn-ea"/>
              </a:endParaRPr>
            </a:p>
            <a:p>
              <a:endParaRPr kumimoji="1" lang="en-US" altLang="ja-JP" sz="900" dirty="0">
                <a:latin typeface="+mn-ea"/>
              </a:endParaRPr>
            </a:p>
            <a:p>
              <a:r>
                <a:rPr kumimoji="1" lang="ja-JP" altLang="en-US" sz="900" dirty="0">
                  <a:latin typeface="+mn-ea"/>
                </a:rPr>
                <a:t>　　　　　</a:t>
              </a:r>
              <a:r>
                <a:rPr kumimoji="1" lang="ja-JP" altLang="en-US" sz="1000" b="1" dirty="0">
                  <a:latin typeface="+mn-ea"/>
                </a:rPr>
                <a:t>まずは相談を！！</a:t>
              </a:r>
              <a:endParaRPr kumimoji="1" lang="en-US" altLang="ja-JP" sz="1000" b="1" dirty="0">
                <a:latin typeface="+mn-ea"/>
              </a:endParaRPr>
            </a:p>
            <a:p>
              <a:r>
                <a:rPr kumimoji="1" lang="ja-JP" altLang="en-US" sz="1000" b="1" dirty="0">
                  <a:latin typeface="+mn-ea"/>
                </a:rPr>
                <a:t>　　　　　　　　　メールはこちら⇒</a:t>
              </a:r>
              <a:endParaRPr kumimoji="1" lang="en-US" altLang="ja-JP" sz="1000" b="1" dirty="0">
                <a:latin typeface="+mn-ea"/>
              </a:endParaRPr>
            </a:p>
            <a:p>
              <a:r>
                <a:rPr kumimoji="1" lang="ja-JP" altLang="en-US" sz="1200" b="1" dirty="0">
                  <a:latin typeface="+mn-ea"/>
                </a:rPr>
                <a:t>　　　　</a:t>
              </a:r>
              <a:r>
                <a:rPr kumimoji="1" lang="en-US" altLang="ja-JP" sz="1200" dirty="0">
                  <a:solidFill>
                    <a:srgbClr val="FF0066"/>
                  </a:solidFill>
                </a:rPr>
                <a:t> </a:t>
              </a:r>
              <a:r>
                <a:rPr kumimoji="1" lang="en-US" altLang="ja-JP" sz="1100" dirty="0">
                  <a:solidFill>
                    <a:srgbClr val="FF0066"/>
                  </a:solidFill>
                </a:rPr>
                <a:t>TEL</a:t>
              </a:r>
              <a:r>
                <a:rPr kumimoji="1" lang="ja-JP" altLang="en-US" sz="1100" dirty="0">
                  <a:solidFill>
                    <a:srgbClr val="FF0066"/>
                  </a:solidFill>
                </a:rPr>
                <a:t>　</a:t>
              </a:r>
              <a:r>
                <a:rPr kumimoji="1" lang="en-US" altLang="ja-JP" sz="1100" dirty="0">
                  <a:solidFill>
                    <a:srgbClr val="FF0066"/>
                  </a:solidFill>
                </a:rPr>
                <a:t>070-6478-8895</a:t>
              </a:r>
              <a:endParaRPr kumimoji="1" lang="en-US" altLang="ja-JP" sz="1100" b="1" dirty="0">
                <a:latin typeface="+mn-ea"/>
              </a:endParaRPr>
            </a:p>
            <a:p>
              <a:endParaRPr kumimoji="1" lang="ja-JP" altLang="en-US" b="1" dirty="0">
                <a:latin typeface="+mn-ea"/>
              </a:endParaRPr>
            </a:p>
          </p:txBody>
        </p:sp>
        <p:sp>
          <p:nvSpPr>
            <p:cNvPr id="276" name="テキスト ボックス 275">
              <a:extLst>
                <a:ext uri="{FF2B5EF4-FFF2-40B4-BE49-F238E27FC236}">
                  <a16:creationId xmlns:a16="http://schemas.microsoft.com/office/drawing/2014/main" id="{1E27B611-A4CD-6B8C-44E9-BF60CF019045}"/>
                </a:ext>
              </a:extLst>
            </p:cNvPr>
            <p:cNvSpPr txBox="1"/>
            <p:nvPr/>
          </p:nvSpPr>
          <p:spPr>
            <a:xfrm>
              <a:off x="621504" y="5839099"/>
              <a:ext cx="3535900" cy="307777"/>
            </a:xfrm>
            <a:prstGeom prst="rect">
              <a:avLst/>
            </a:prstGeom>
            <a:noFill/>
          </p:spPr>
          <p:txBody>
            <a:bodyPr wrap="square" rtlCol="0">
              <a:spAutoFit/>
            </a:bodyPr>
            <a:lstStyle/>
            <a:p>
              <a:r>
                <a:rPr kumimoji="1" lang="ja-JP" altLang="en-US" sz="1400" b="1" dirty="0">
                  <a:latin typeface="BIZ UDPゴシック" panose="020B0400000000000000" pitchFamily="50" charset="-128"/>
                  <a:ea typeface="BIZ UDPゴシック" panose="020B0400000000000000" pitchFamily="50" charset="-128"/>
                </a:rPr>
                <a:t>地域子育て支援コーディネーター</a:t>
              </a:r>
              <a:endParaRPr kumimoji="1" lang="en-US" altLang="ja-JP" sz="1400" b="1" dirty="0">
                <a:latin typeface="BIZ UDPゴシック" panose="020B0400000000000000" pitchFamily="50" charset="-128"/>
                <a:ea typeface="BIZ UDPゴシック" panose="020B0400000000000000" pitchFamily="50" charset="-128"/>
              </a:endParaRPr>
            </a:p>
          </p:txBody>
        </p:sp>
        <p:pic>
          <p:nvPicPr>
            <p:cNvPr id="306" name="図 305">
              <a:extLst>
                <a:ext uri="{FF2B5EF4-FFF2-40B4-BE49-F238E27FC236}">
                  <a16:creationId xmlns:a16="http://schemas.microsoft.com/office/drawing/2014/main" id="{7DA4C35F-32A0-3966-6151-7BD70C97D2F6}"/>
                </a:ext>
              </a:extLst>
            </p:cNvPr>
            <p:cNvPicPr>
              <a:picLocks noChangeAspect="1"/>
            </p:cNvPicPr>
            <p:nvPr/>
          </p:nvPicPr>
          <p:blipFill>
            <a:blip r:embed="rId54">
              <a:extLst>
                <a:ext uri="{28A0092B-C50C-407E-A947-70E740481C1C}">
                  <a14:useLocalDpi xmlns:a14="http://schemas.microsoft.com/office/drawing/2010/main" val="0"/>
                </a:ext>
              </a:extLst>
            </a:blip>
            <a:stretch>
              <a:fillRect/>
            </a:stretch>
          </p:blipFill>
          <p:spPr>
            <a:xfrm>
              <a:off x="6704099" y="8319201"/>
              <a:ext cx="665251" cy="649412"/>
            </a:xfrm>
            <a:prstGeom prst="rect">
              <a:avLst/>
            </a:prstGeom>
          </p:spPr>
        </p:pic>
        <p:pic>
          <p:nvPicPr>
            <p:cNvPr id="6" name="図 5">
              <a:extLst>
                <a:ext uri="{FF2B5EF4-FFF2-40B4-BE49-F238E27FC236}">
                  <a16:creationId xmlns:a16="http://schemas.microsoft.com/office/drawing/2014/main" id="{7B44FEF1-6D9B-D4CB-5BE7-FEEE378E9449}"/>
                </a:ext>
              </a:extLst>
            </p:cNvPr>
            <p:cNvPicPr>
              <a:picLocks noChangeAspect="1"/>
            </p:cNvPicPr>
            <p:nvPr/>
          </p:nvPicPr>
          <p:blipFill>
            <a:blip r:embed="rId55" cstate="print">
              <a:extLst>
                <a:ext uri="{28A0092B-C50C-407E-A947-70E740481C1C}">
                  <a14:useLocalDpi xmlns:a14="http://schemas.microsoft.com/office/drawing/2010/main" val="0"/>
                </a:ext>
              </a:extLst>
            </a:blip>
            <a:stretch>
              <a:fillRect/>
            </a:stretch>
          </p:blipFill>
          <p:spPr>
            <a:xfrm>
              <a:off x="3090389" y="8796622"/>
              <a:ext cx="670612" cy="670612"/>
            </a:xfrm>
            <a:prstGeom prst="rect">
              <a:avLst/>
            </a:prstGeom>
          </p:spPr>
        </p:pic>
        <p:grpSp>
          <p:nvGrpSpPr>
            <p:cNvPr id="26" name="グループ化 25">
              <a:extLst>
                <a:ext uri="{FF2B5EF4-FFF2-40B4-BE49-F238E27FC236}">
                  <a16:creationId xmlns:a16="http://schemas.microsoft.com/office/drawing/2014/main" id="{55FE3A49-DF2F-8383-AE07-8AE5E50A6728}"/>
                </a:ext>
              </a:extLst>
            </p:cNvPr>
            <p:cNvGrpSpPr/>
            <p:nvPr/>
          </p:nvGrpSpPr>
          <p:grpSpPr>
            <a:xfrm>
              <a:off x="821925" y="65128"/>
              <a:ext cx="4258667" cy="1336864"/>
              <a:chOff x="821925" y="65128"/>
              <a:chExt cx="4258667" cy="1336864"/>
            </a:xfrm>
          </p:grpSpPr>
          <p:sp>
            <p:nvSpPr>
              <p:cNvPr id="326" name="テキスト ボックス 325">
                <a:extLst>
                  <a:ext uri="{FF2B5EF4-FFF2-40B4-BE49-F238E27FC236}">
                    <a16:creationId xmlns:a16="http://schemas.microsoft.com/office/drawing/2014/main" id="{3F2EA1C3-A333-799E-6A6E-9A5598155DF3}"/>
                  </a:ext>
                </a:extLst>
              </p:cNvPr>
              <p:cNvSpPr txBox="1"/>
              <p:nvPr/>
            </p:nvSpPr>
            <p:spPr>
              <a:xfrm rot="620683">
                <a:off x="821925" y="79499"/>
                <a:ext cx="767156" cy="923330"/>
              </a:xfrm>
              <a:prstGeom prst="rect">
                <a:avLst/>
              </a:prstGeom>
              <a:noFill/>
            </p:spPr>
            <p:txBody>
              <a:bodyPr wrap="square" rtlCol="0">
                <a:spAutoFit/>
              </a:bodyPr>
              <a:lstStyle/>
              <a:p>
                <a:pPr algn="ctr"/>
                <a:r>
                  <a:rPr kumimoji="1" lang="ja-JP" altLang="en-US" sz="5400" b="1" dirty="0">
                    <a:ln w="22225">
                      <a:solidFill>
                        <a:schemeClr val="bg1"/>
                      </a:solidFill>
                      <a:prstDash val="solid"/>
                    </a:ln>
                    <a:solidFill>
                      <a:srgbClr val="00B0F0"/>
                    </a:solidFill>
                    <a:latin typeface="HGP創英角ﾎﾟｯﾌﾟ体" panose="040B0A00000000000000" pitchFamily="50" charset="-128"/>
                    <a:ea typeface="HGP創英角ﾎﾟｯﾌﾟ体" panose="040B0A00000000000000" pitchFamily="50" charset="-128"/>
                  </a:rPr>
                  <a:t>子                                   </a:t>
                </a:r>
                <a:endParaRPr kumimoji="1" lang="ja-JP" altLang="en-US" sz="5400" b="1" dirty="0">
                  <a:ln w="22225">
                    <a:solidFill>
                      <a:schemeClr val="bg1"/>
                    </a:solidFill>
                    <a:prstDash val="solid"/>
                  </a:ln>
                  <a:solidFill>
                    <a:srgbClr val="00B0F0"/>
                  </a:solidFill>
                  <a:latin typeface="HG丸ｺﾞｼｯｸM-PRO" panose="020F0600000000000000" pitchFamily="50" charset="-128"/>
                  <a:ea typeface="HG丸ｺﾞｼｯｸM-PRO" panose="020F0600000000000000" pitchFamily="50" charset="-128"/>
                </a:endParaRPr>
              </a:p>
            </p:txBody>
          </p:sp>
          <p:sp>
            <p:nvSpPr>
              <p:cNvPr id="327" name="テキスト ボックス 326">
                <a:extLst>
                  <a:ext uri="{FF2B5EF4-FFF2-40B4-BE49-F238E27FC236}">
                    <a16:creationId xmlns:a16="http://schemas.microsoft.com/office/drawing/2014/main" id="{BEBC5C0D-A210-F98F-A392-63BDA6AF90BC}"/>
                  </a:ext>
                </a:extLst>
              </p:cNvPr>
              <p:cNvSpPr txBox="1"/>
              <p:nvPr/>
            </p:nvSpPr>
            <p:spPr>
              <a:xfrm>
                <a:off x="1309964" y="478662"/>
                <a:ext cx="767156" cy="923330"/>
              </a:xfrm>
              <a:prstGeom prst="rect">
                <a:avLst/>
              </a:prstGeom>
              <a:noFill/>
            </p:spPr>
            <p:txBody>
              <a:bodyPr wrap="square" rtlCol="0">
                <a:spAutoFit/>
              </a:bodyPr>
              <a:lstStyle/>
              <a:p>
                <a:pPr algn="ctr"/>
                <a:r>
                  <a:rPr kumimoji="1" lang="ja-JP" altLang="en-US" sz="5400" b="1" dirty="0">
                    <a:ln w="22225">
                      <a:solidFill>
                        <a:schemeClr val="bg1"/>
                      </a:solidFill>
                      <a:prstDash val="solid"/>
                    </a:ln>
                    <a:solidFill>
                      <a:srgbClr val="89CC40"/>
                    </a:solidFill>
                    <a:latin typeface="HGP創英角ﾎﾟｯﾌﾟ体" panose="040B0A00000000000000" pitchFamily="50" charset="-128"/>
                    <a:ea typeface="HGP創英角ﾎﾟｯﾌﾟ体" panose="040B0A00000000000000" pitchFamily="50" charset="-128"/>
                  </a:rPr>
                  <a:t>育                                   </a:t>
                </a:r>
                <a:endParaRPr kumimoji="1" lang="ja-JP" altLang="en-US" sz="5400" b="1" dirty="0">
                  <a:ln w="22225">
                    <a:solidFill>
                      <a:schemeClr val="bg1"/>
                    </a:solidFill>
                    <a:prstDash val="solid"/>
                  </a:ln>
                  <a:solidFill>
                    <a:srgbClr val="89CC40"/>
                  </a:solidFill>
                  <a:latin typeface="HG丸ｺﾞｼｯｸM-PRO" panose="020F0600000000000000" pitchFamily="50" charset="-128"/>
                  <a:ea typeface="HG丸ｺﾞｼｯｸM-PRO" panose="020F0600000000000000" pitchFamily="50" charset="-128"/>
                </a:endParaRPr>
              </a:p>
            </p:txBody>
          </p:sp>
          <p:sp>
            <p:nvSpPr>
              <p:cNvPr id="329" name="テキスト ボックス 328">
                <a:extLst>
                  <a:ext uri="{FF2B5EF4-FFF2-40B4-BE49-F238E27FC236}">
                    <a16:creationId xmlns:a16="http://schemas.microsoft.com/office/drawing/2014/main" id="{9D93D783-BEC1-9462-A999-AE6C3700F66E}"/>
                  </a:ext>
                </a:extLst>
              </p:cNvPr>
              <p:cNvSpPr txBox="1"/>
              <p:nvPr/>
            </p:nvSpPr>
            <p:spPr>
              <a:xfrm>
                <a:off x="1782079" y="130987"/>
                <a:ext cx="731714" cy="923330"/>
              </a:xfrm>
              <a:prstGeom prst="rect">
                <a:avLst/>
              </a:prstGeom>
              <a:noFill/>
            </p:spPr>
            <p:txBody>
              <a:bodyPr wrap="square" rtlCol="0">
                <a:spAutoFit/>
              </a:bodyPr>
              <a:lstStyle/>
              <a:p>
                <a:pPr algn="ctr"/>
                <a:r>
                  <a:rPr kumimoji="1" lang="ja-JP" altLang="en-US" sz="5400" b="1" dirty="0">
                    <a:ln w="22225">
                      <a:solidFill>
                        <a:schemeClr val="bg1"/>
                      </a:solidFill>
                      <a:prstDash val="solid"/>
                    </a:ln>
                    <a:solidFill>
                      <a:srgbClr val="A66BD3"/>
                    </a:solidFill>
                    <a:latin typeface="HGP創英角ﾎﾟｯﾌﾟ体" panose="040B0A00000000000000" pitchFamily="50" charset="-128"/>
                    <a:ea typeface="HGP創英角ﾎﾟｯﾌﾟ体" panose="040B0A00000000000000" pitchFamily="50" charset="-128"/>
                  </a:rPr>
                  <a:t>て                                   </a:t>
                </a:r>
                <a:endParaRPr kumimoji="1" lang="ja-JP" altLang="en-US" sz="5400" b="1" dirty="0">
                  <a:ln w="22225">
                    <a:solidFill>
                      <a:schemeClr val="bg1"/>
                    </a:solidFill>
                    <a:prstDash val="solid"/>
                  </a:ln>
                  <a:solidFill>
                    <a:srgbClr val="A66BD3"/>
                  </a:solidFill>
                  <a:latin typeface="HG丸ｺﾞｼｯｸM-PRO" panose="020F0600000000000000" pitchFamily="50" charset="-128"/>
                  <a:ea typeface="HG丸ｺﾞｼｯｸM-PRO" panose="020F0600000000000000" pitchFamily="50" charset="-128"/>
                </a:endParaRPr>
              </a:p>
            </p:txBody>
          </p:sp>
          <p:sp>
            <p:nvSpPr>
              <p:cNvPr id="330" name="テキスト ボックス 329">
                <a:extLst>
                  <a:ext uri="{FF2B5EF4-FFF2-40B4-BE49-F238E27FC236}">
                    <a16:creationId xmlns:a16="http://schemas.microsoft.com/office/drawing/2014/main" id="{4F57C223-E260-367E-E9A1-88C611C10BF3}"/>
                  </a:ext>
                </a:extLst>
              </p:cNvPr>
              <p:cNvSpPr txBox="1"/>
              <p:nvPr/>
            </p:nvSpPr>
            <p:spPr>
              <a:xfrm rot="21217304">
                <a:off x="2853288" y="100500"/>
                <a:ext cx="767156" cy="923330"/>
              </a:xfrm>
              <a:prstGeom prst="rect">
                <a:avLst/>
              </a:prstGeom>
              <a:noFill/>
            </p:spPr>
            <p:txBody>
              <a:bodyPr wrap="square" rtlCol="0">
                <a:spAutoFit/>
              </a:bodyPr>
              <a:lstStyle/>
              <a:p>
                <a:pPr algn="ctr"/>
                <a:r>
                  <a:rPr kumimoji="1" lang="ja-JP" altLang="en-US" sz="5400" b="1" dirty="0">
                    <a:ln w="22225">
                      <a:solidFill>
                        <a:schemeClr val="bg1"/>
                      </a:solidFill>
                      <a:prstDash val="solid"/>
                    </a:ln>
                    <a:solidFill>
                      <a:srgbClr val="00B0F0"/>
                    </a:solidFill>
                    <a:latin typeface="HGP創英角ﾎﾟｯﾌﾟ体" panose="040B0A00000000000000" pitchFamily="50" charset="-128"/>
                    <a:ea typeface="HGP創英角ﾎﾟｯﾌﾟ体" panose="040B0A00000000000000" pitchFamily="50" charset="-128"/>
                  </a:rPr>
                  <a:t>援                                   </a:t>
                </a:r>
                <a:endParaRPr kumimoji="1" lang="ja-JP" altLang="en-US" sz="5400" b="1" dirty="0">
                  <a:ln w="22225">
                    <a:solidFill>
                      <a:schemeClr val="bg1"/>
                    </a:solidFill>
                    <a:prstDash val="solid"/>
                  </a:ln>
                  <a:solidFill>
                    <a:srgbClr val="00B0F0"/>
                  </a:solidFill>
                  <a:latin typeface="HG丸ｺﾞｼｯｸM-PRO" panose="020F0600000000000000" pitchFamily="50" charset="-128"/>
                  <a:ea typeface="HG丸ｺﾞｼｯｸM-PRO" panose="020F0600000000000000" pitchFamily="50" charset="-128"/>
                </a:endParaRPr>
              </a:p>
            </p:txBody>
          </p:sp>
          <p:sp>
            <p:nvSpPr>
              <p:cNvPr id="331" name="テキスト ボックス 330">
                <a:extLst>
                  <a:ext uri="{FF2B5EF4-FFF2-40B4-BE49-F238E27FC236}">
                    <a16:creationId xmlns:a16="http://schemas.microsoft.com/office/drawing/2014/main" id="{667B0E1B-BC06-979C-2F6E-D959EF910382}"/>
                  </a:ext>
                </a:extLst>
              </p:cNvPr>
              <p:cNvSpPr txBox="1"/>
              <p:nvPr/>
            </p:nvSpPr>
            <p:spPr>
              <a:xfrm rot="21255469">
                <a:off x="3848623" y="65128"/>
                <a:ext cx="767156" cy="923330"/>
              </a:xfrm>
              <a:prstGeom prst="rect">
                <a:avLst/>
              </a:prstGeom>
              <a:noFill/>
            </p:spPr>
            <p:txBody>
              <a:bodyPr wrap="square" rtlCol="0">
                <a:spAutoFit/>
              </a:bodyPr>
              <a:lstStyle/>
              <a:p>
                <a:pPr algn="ctr"/>
                <a:r>
                  <a:rPr kumimoji="1" lang="en-US" altLang="ja-JP" sz="5400" b="1" dirty="0">
                    <a:ln w="22225">
                      <a:solidFill>
                        <a:schemeClr val="bg1"/>
                      </a:solidFill>
                      <a:prstDash val="solid"/>
                    </a:ln>
                    <a:solidFill>
                      <a:srgbClr val="A66BD3"/>
                    </a:solidFill>
                    <a:latin typeface="HGP創英角ﾎﾟｯﾌﾟ体" panose="040B0A00000000000000" pitchFamily="50" charset="-128"/>
                    <a:ea typeface="HGP創英角ﾎﾟｯﾌﾟ体" panose="040B0A00000000000000" pitchFamily="50" charset="-128"/>
                  </a:rPr>
                  <a:t>A</a:t>
                </a:r>
                <a:r>
                  <a:rPr kumimoji="1" lang="ja-JP" altLang="en-US" sz="5400" b="1" dirty="0">
                    <a:ln w="22225">
                      <a:solidFill>
                        <a:schemeClr val="bg1"/>
                      </a:solidFill>
                      <a:prstDash val="solid"/>
                    </a:ln>
                    <a:solidFill>
                      <a:srgbClr val="A66BD3"/>
                    </a:solidFill>
                    <a:latin typeface="HGP創英角ﾎﾟｯﾌﾟ体" panose="040B0A00000000000000" pitchFamily="50" charset="-128"/>
                    <a:ea typeface="HGP創英角ﾎﾟｯﾌﾟ体" panose="040B0A00000000000000" pitchFamily="50" charset="-128"/>
                  </a:rPr>
                  <a:t>                                   </a:t>
                </a:r>
                <a:endParaRPr kumimoji="1" lang="ja-JP" altLang="en-US" sz="5400" b="1" dirty="0">
                  <a:ln w="22225">
                    <a:solidFill>
                      <a:schemeClr val="bg1"/>
                    </a:solidFill>
                    <a:prstDash val="solid"/>
                  </a:ln>
                  <a:solidFill>
                    <a:srgbClr val="A66BD3"/>
                  </a:solidFill>
                  <a:latin typeface="HG丸ｺﾞｼｯｸM-PRO" panose="020F0600000000000000" pitchFamily="50" charset="-128"/>
                  <a:ea typeface="HG丸ｺﾞｼｯｸM-PRO" panose="020F0600000000000000" pitchFamily="50" charset="-128"/>
                </a:endParaRPr>
              </a:p>
            </p:txBody>
          </p:sp>
          <p:sp>
            <p:nvSpPr>
              <p:cNvPr id="332" name="テキスト ボックス 331">
                <a:extLst>
                  <a:ext uri="{FF2B5EF4-FFF2-40B4-BE49-F238E27FC236}">
                    <a16:creationId xmlns:a16="http://schemas.microsoft.com/office/drawing/2014/main" id="{11DE6D53-2730-719D-00AF-6E622D514435}"/>
                  </a:ext>
                </a:extLst>
              </p:cNvPr>
              <p:cNvSpPr txBox="1"/>
              <p:nvPr/>
            </p:nvSpPr>
            <p:spPr>
              <a:xfrm rot="752716">
                <a:off x="3399541" y="451306"/>
                <a:ext cx="767156" cy="923330"/>
              </a:xfrm>
              <a:prstGeom prst="rect">
                <a:avLst/>
              </a:prstGeom>
              <a:noFill/>
            </p:spPr>
            <p:txBody>
              <a:bodyPr wrap="square" rtlCol="0">
                <a:spAutoFit/>
              </a:bodyPr>
              <a:lstStyle/>
              <a:p>
                <a:pPr algn="ctr"/>
                <a:r>
                  <a:rPr kumimoji="1" lang="en-US" altLang="ja-JP" sz="5400" b="1" dirty="0">
                    <a:ln w="22225">
                      <a:solidFill>
                        <a:schemeClr val="bg1"/>
                      </a:solidFill>
                      <a:prstDash val="solid"/>
                    </a:ln>
                    <a:solidFill>
                      <a:srgbClr val="89CC40"/>
                    </a:solidFill>
                    <a:latin typeface="HGP創英角ﾎﾟｯﾌﾟ体" panose="040B0A00000000000000" pitchFamily="50" charset="-128"/>
                    <a:ea typeface="HGP創英角ﾎﾟｯﾌﾟ体" panose="040B0A00000000000000" pitchFamily="50" charset="-128"/>
                  </a:rPr>
                  <a:t>M</a:t>
                </a:r>
                <a:r>
                  <a:rPr kumimoji="1" lang="ja-JP" altLang="en-US" sz="5400" b="1" dirty="0">
                    <a:ln w="22225">
                      <a:solidFill>
                        <a:schemeClr val="bg1"/>
                      </a:solidFill>
                      <a:prstDash val="solid"/>
                    </a:ln>
                    <a:solidFill>
                      <a:srgbClr val="89CC40"/>
                    </a:solidFill>
                    <a:latin typeface="HGP創英角ﾎﾟｯﾌﾟ体" panose="040B0A00000000000000" pitchFamily="50" charset="-128"/>
                    <a:ea typeface="HGP創英角ﾎﾟｯﾌﾟ体" panose="040B0A00000000000000" pitchFamily="50" charset="-128"/>
                  </a:rPr>
                  <a:t>                                   </a:t>
                </a:r>
                <a:endParaRPr kumimoji="1" lang="ja-JP" altLang="en-US" sz="5400" b="1" dirty="0">
                  <a:ln w="22225">
                    <a:solidFill>
                      <a:schemeClr val="bg1"/>
                    </a:solidFill>
                    <a:prstDash val="solid"/>
                  </a:ln>
                  <a:solidFill>
                    <a:srgbClr val="89CC40"/>
                  </a:solidFill>
                  <a:latin typeface="HG丸ｺﾞｼｯｸM-PRO" panose="020F0600000000000000" pitchFamily="50" charset="-128"/>
                  <a:ea typeface="HG丸ｺﾞｼｯｸM-PRO" panose="020F0600000000000000" pitchFamily="50" charset="-128"/>
                </a:endParaRPr>
              </a:p>
            </p:txBody>
          </p:sp>
          <p:sp>
            <p:nvSpPr>
              <p:cNvPr id="328" name="テキスト ボックス 327">
                <a:extLst>
                  <a:ext uri="{FF2B5EF4-FFF2-40B4-BE49-F238E27FC236}">
                    <a16:creationId xmlns:a16="http://schemas.microsoft.com/office/drawing/2014/main" id="{3589487A-22CA-CA17-6C0E-A0E7C3127896}"/>
                  </a:ext>
                </a:extLst>
              </p:cNvPr>
              <p:cNvSpPr txBox="1"/>
              <p:nvPr/>
            </p:nvSpPr>
            <p:spPr>
              <a:xfrm rot="388340">
                <a:off x="2254716" y="349336"/>
                <a:ext cx="767156" cy="923330"/>
              </a:xfrm>
              <a:prstGeom prst="rect">
                <a:avLst/>
              </a:prstGeom>
              <a:noFill/>
            </p:spPr>
            <p:txBody>
              <a:bodyPr wrap="square" rtlCol="0">
                <a:spAutoFit/>
              </a:bodyPr>
              <a:lstStyle/>
              <a:p>
                <a:pPr algn="ctr"/>
                <a:r>
                  <a:rPr kumimoji="1" lang="ja-JP" altLang="en-US" sz="5400" b="1" dirty="0">
                    <a:ln w="22225">
                      <a:solidFill>
                        <a:schemeClr val="bg1"/>
                      </a:solidFill>
                      <a:prstDash val="solid"/>
                    </a:ln>
                    <a:solidFill>
                      <a:srgbClr val="FF0066"/>
                    </a:solidFill>
                    <a:latin typeface="HGP創英角ﾎﾟｯﾌﾟ体" panose="040B0A00000000000000" pitchFamily="50" charset="-128"/>
                    <a:ea typeface="HGP創英角ﾎﾟｯﾌﾟ体" panose="040B0A00000000000000" pitchFamily="50" charset="-128"/>
                  </a:rPr>
                  <a:t>支                                   </a:t>
                </a:r>
                <a:endParaRPr kumimoji="1" lang="ja-JP" altLang="en-US" sz="5400" b="1" dirty="0">
                  <a:ln w="22225">
                    <a:solidFill>
                      <a:schemeClr val="bg1"/>
                    </a:solidFill>
                    <a:prstDash val="solid"/>
                  </a:ln>
                  <a:solidFill>
                    <a:srgbClr val="FF0066"/>
                  </a:solidFill>
                  <a:latin typeface="HG丸ｺﾞｼｯｸM-PRO" panose="020F0600000000000000" pitchFamily="50" charset="-128"/>
                  <a:ea typeface="HG丸ｺﾞｼｯｸM-PRO" panose="020F0600000000000000" pitchFamily="50" charset="-128"/>
                </a:endParaRPr>
              </a:p>
            </p:txBody>
          </p:sp>
          <p:sp>
            <p:nvSpPr>
              <p:cNvPr id="333" name="テキスト ボックス 332">
                <a:extLst>
                  <a:ext uri="{FF2B5EF4-FFF2-40B4-BE49-F238E27FC236}">
                    <a16:creationId xmlns:a16="http://schemas.microsoft.com/office/drawing/2014/main" id="{0E4BBF22-7EF6-5FD4-F26F-3658A1ED033B}"/>
                  </a:ext>
                </a:extLst>
              </p:cNvPr>
              <p:cNvSpPr txBox="1"/>
              <p:nvPr/>
            </p:nvSpPr>
            <p:spPr>
              <a:xfrm rot="21104009">
                <a:off x="4313436" y="410310"/>
                <a:ext cx="767156" cy="923330"/>
              </a:xfrm>
              <a:prstGeom prst="rect">
                <a:avLst/>
              </a:prstGeom>
              <a:noFill/>
            </p:spPr>
            <p:txBody>
              <a:bodyPr wrap="square" rtlCol="0">
                <a:spAutoFit/>
              </a:bodyPr>
              <a:lstStyle/>
              <a:p>
                <a:pPr algn="ctr"/>
                <a:r>
                  <a:rPr kumimoji="1" lang="en-US" altLang="ja-JP" sz="5400" b="1" dirty="0">
                    <a:ln w="22225">
                      <a:solidFill>
                        <a:schemeClr val="bg1"/>
                      </a:solidFill>
                      <a:prstDash val="solid"/>
                    </a:ln>
                    <a:solidFill>
                      <a:srgbClr val="FF0066"/>
                    </a:solidFill>
                    <a:latin typeface="HGP創英角ﾎﾟｯﾌﾟ体" panose="040B0A00000000000000" pitchFamily="50" charset="-128"/>
                    <a:ea typeface="HGP創英角ﾎﾟｯﾌﾟ体" panose="040B0A00000000000000" pitchFamily="50" charset="-128"/>
                  </a:rPr>
                  <a:t>P</a:t>
                </a:r>
                <a:r>
                  <a:rPr kumimoji="1" lang="ja-JP" altLang="en-US" sz="5400" b="1" dirty="0">
                    <a:ln w="22225">
                      <a:solidFill>
                        <a:schemeClr val="bg1"/>
                      </a:solidFill>
                      <a:prstDash val="solid"/>
                    </a:ln>
                    <a:solidFill>
                      <a:srgbClr val="FF0066"/>
                    </a:solidFill>
                    <a:latin typeface="HGP創英角ﾎﾟｯﾌﾟ体" panose="040B0A00000000000000" pitchFamily="50" charset="-128"/>
                    <a:ea typeface="HGP創英角ﾎﾟｯﾌﾟ体" panose="040B0A00000000000000" pitchFamily="50" charset="-128"/>
                  </a:rPr>
                  <a:t>                                   </a:t>
                </a:r>
                <a:endParaRPr kumimoji="1" lang="ja-JP" altLang="en-US" sz="5400" b="1" dirty="0">
                  <a:ln w="22225">
                    <a:solidFill>
                      <a:schemeClr val="bg1"/>
                    </a:solidFill>
                    <a:prstDash val="solid"/>
                  </a:ln>
                  <a:solidFill>
                    <a:srgbClr val="FF0066"/>
                  </a:solidFill>
                  <a:latin typeface="HG丸ｺﾞｼｯｸM-PRO" panose="020F0600000000000000" pitchFamily="50" charset="-128"/>
                  <a:ea typeface="HG丸ｺﾞｼｯｸM-PRO" panose="020F0600000000000000" pitchFamily="50" charset="-128"/>
                </a:endParaRPr>
              </a:p>
            </p:txBody>
          </p:sp>
        </p:grpSp>
        <p:sp>
          <p:nvSpPr>
            <p:cNvPr id="334" name="テキスト ボックス 333">
              <a:extLst>
                <a:ext uri="{FF2B5EF4-FFF2-40B4-BE49-F238E27FC236}">
                  <a16:creationId xmlns:a16="http://schemas.microsoft.com/office/drawing/2014/main" id="{BA7F8417-CF1C-69B8-AD7A-826B778DDC23}"/>
                </a:ext>
              </a:extLst>
            </p:cNvPr>
            <p:cNvSpPr txBox="1"/>
            <p:nvPr/>
          </p:nvSpPr>
          <p:spPr>
            <a:xfrm>
              <a:off x="4806065" y="162517"/>
              <a:ext cx="767156" cy="830997"/>
            </a:xfrm>
            <a:prstGeom prst="rect">
              <a:avLst/>
            </a:prstGeom>
            <a:noFill/>
          </p:spPr>
          <p:txBody>
            <a:bodyPr wrap="square" rtlCol="0">
              <a:spAutoFit/>
            </a:bodyPr>
            <a:lstStyle/>
            <a:p>
              <a:pPr algn="ctr"/>
              <a:r>
                <a:rPr kumimoji="1" lang="ja-JP" altLang="en-US" sz="4800" b="1" dirty="0">
                  <a:ln w="22225">
                    <a:solidFill>
                      <a:schemeClr val="bg1"/>
                    </a:solidFill>
                    <a:prstDash val="solid"/>
                  </a:ln>
                  <a:solidFill>
                    <a:srgbClr val="00B0F0"/>
                  </a:solidFill>
                  <a:latin typeface="HGP創英角ﾎﾟｯﾌﾟ体" panose="040B0A00000000000000" pitchFamily="50" charset="-128"/>
                  <a:ea typeface="HGP創英角ﾎﾟｯﾌﾟ体" panose="040B0A00000000000000" pitchFamily="50" charset="-128"/>
                </a:rPr>
                <a:t>概                                   </a:t>
              </a:r>
              <a:endParaRPr kumimoji="1" lang="ja-JP" altLang="en-US" sz="4800" b="1" dirty="0">
                <a:ln w="22225">
                  <a:solidFill>
                    <a:schemeClr val="bg1"/>
                  </a:solidFill>
                  <a:prstDash val="solid"/>
                </a:ln>
                <a:solidFill>
                  <a:srgbClr val="00B0F0"/>
                </a:solidFill>
                <a:latin typeface="HG丸ｺﾞｼｯｸM-PRO" panose="020F0600000000000000" pitchFamily="50" charset="-128"/>
                <a:ea typeface="HG丸ｺﾞｼｯｸM-PRO" panose="020F0600000000000000" pitchFamily="50" charset="-128"/>
              </a:endParaRPr>
            </a:p>
          </p:txBody>
        </p:sp>
        <p:sp>
          <p:nvSpPr>
            <p:cNvPr id="335" name="テキスト ボックス 334">
              <a:extLst>
                <a:ext uri="{FF2B5EF4-FFF2-40B4-BE49-F238E27FC236}">
                  <a16:creationId xmlns:a16="http://schemas.microsoft.com/office/drawing/2014/main" id="{7C07566B-CA1A-56EB-24E8-937F14D5EF0A}"/>
                </a:ext>
              </a:extLst>
            </p:cNvPr>
            <p:cNvSpPr txBox="1"/>
            <p:nvPr/>
          </p:nvSpPr>
          <p:spPr>
            <a:xfrm rot="21166949">
              <a:off x="5397227" y="389675"/>
              <a:ext cx="767156" cy="830997"/>
            </a:xfrm>
            <a:prstGeom prst="rect">
              <a:avLst/>
            </a:prstGeom>
            <a:noFill/>
          </p:spPr>
          <p:txBody>
            <a:bodyPr wrap="square" rtlCol="0">
              <a:spAutoFit/>
            </a:bodyPr>
            <a:lstStyle/>
            <a:p>
              <a:pPr algn="ctr"/>
              <a:r>
                <a:rPr kumimoji="1" lang="ja-JP" altLang="en-US" sz="4800" b="1" dirty="0">
                  <a:ln w="22225">
                    <a:solidFill>
                      <a:schemeClr val="bg1"/>
                    </a:solidFill>
                    <a:prstDash val="solid"/>
                  </a:ln>
                  <a:solidFill>
                    <a:srgbClr val="89CC40"/>
                  </a:solidFill>
                  <a:latin typeface="HGP創英角ﾎﾟｯﾌﾟ体" panose="040B0A00000000000000" pitchFamily="50" charset="-128"/>
                  <a:ea typeface="HGP創英角ﾎﾟｯﾌﾟ体" panose="040B0A00000000000000" pitchFamily="50" charset="-128"/>
                </a:rPr>
                <a:t>要                                   </a:t>
              </a:r>
              <a:endParaRPr kumimoji="1" lang="ja-JP" altLang="en-US" sz="4800" b="1" dirty="0">
                <a:ln w="22225">
                  <a:solidFill>
                    <a:schemeClr val="bg1"/>
                  </a:solidFill>
                  <a:prstDash val="solid"/>
                </a:ln>
                <a:solidFill>
                  <a:srgbClr val="89CC40"/>
                </a:solidFill>
                <a:latin typeface="HG丸ｺﾞｼｯｸM-PRO" panose="020F0600000000000000" pitchFamily="50" charset="-128"/>
                <a:ea typeface="HG丸ｺﾞｼｯｸM-PRO" panose="020F0600000000000000" pitchFamily="50" charset="-128"/>
              </a:endParaRPr>
            </a:p>
          </p:txBody>
        </p:sp>
        <p:sp>
          <p:nvSpPr>
            <p:cNvPr id="337" name="テキスト ボックス 336">
              <a:extLst>
                <a:ext uri="{FF2B5EF4-FFF2-40B4-BE49-F238E27FC236}">
                  <a16:creationId xmlns:a16="http://schemas.microsoft.com/office/drawing/2014/main" id="{8876BFF7-2D57-A241-05E3-53F4E8B40880}"/>
                </a:ext>
              </a:extLst>
            </p:cNvPr>
            <p:cNvSpPr txBox="1"/>
            <p:nvPr/>
          </p:nvSpPr>
          <p:spPr>
            <a:xfrm rot="651372">
              <a:off x="5999640" y="160373"/>
              <a:ext cx="767156" cy="830997"/>
            </a:xfrm>
            <a:prstGeom prst="rect">
              <a:avLst/>
            </a:prstGeom>
            <a:noFill/>
          </p:spPr>
          <p:txBody>
            <a:bodyPr wrap="square" rtlCol="0">
              <a:spAutoFit/>
            </a:bodyPr>
            <a:lstStyle/>
            <a:p>
              <a:pPr algn="ctr"/>
              <a:r>
                <a:rPr kumimoji="1" lang="ja-JP" altLang="en-US" sz="4800" b="1" dirty="0">
                  <a:ln w="22225">
                    <a:solidFill>
                      <a:schemeClr val="bg1"/>
                    </a:solidFill>
                    <a:prstDash val="solid"/>
                  </a:ln>
                  <a:solidFill>
                    <a:srgbClr val="A66BD3"/>
                  </a:solidFill>
                  <a:latin typeface="HGP創英角ﾎﾟｯﾌﾟ体" panose="040B0A00000000000000" pitchFamily="50" charset="-128"/>
                  <a:ea typeface="HGP創英角ﾎﾟｯﾌﾟ体" panose="040B0A00000000000000" pitchFamily="50" charset="-128"/>
                </a:rPr>
                <a:t>版                                   </a:t>
              </a:r>
              <a:endParaRPr kumimoji="1" lang="ja-JP" altLang="en-US" sz="4800" b="1" dirty="0">
                <a:ln w="22225">
                  <a:solidFill>
                    <a:schemeClr val="bg1"/>
                  </a:solidFill>
                  <a:prstDash val="solid"/>
                </a:ln>
                <a:solidFill>
                  <a:srgbClr val="A66BD3"/>
                </a:solidFill>
                <a:latin typeface="HG丸ｺﾞｼｯｸM-PRO" panose="020F0600000000000000" pitchFamily="50" charset="-128"/>
                <a:ea typeface="HG丸ｺﾞｼｯｸM-PRO" panose="020F0600000000000000" pitchFamily="50" charset="-128"/>
              </a:endParaRPr>
            </a:p>
          </p:txBody>
        </p:sp>
        <p:pic>
          <p:nvPicPr>
            <p:cNvPr id="68" name="図 67" descr="QR コード&#10;&#10;AI によって生成されたコンテンツは間違っている可能性があります。">
              <a:extLst>
                <a:ext uri="{FF2B5EF4-FFF2-40B4-BE49-F238E27FC236}">
                  <a16:creationId xmlns:a16="http://schemas.microsoft.com/office/drawing/2014/main" id="{4E062689-F2D5-B39D-6B91-4F1B69765EF1}"/>
                </a:ext>
              </a:extLst>
            </p:cNvPr>
            <p:cNvPicPr>
              <a:picLocks noChangeAspect="1"/>
            </p:cNvPicPr>
            <p:nvPr/>
          </p:nvPicPr>
          <p:blipFill>
            <a:blip r:embed="rId56" cstate="print">
              <a:extLst>
                <a:ext uri="{28A0092B-C50C-407E-A947-70E740481C1C}">
                  <a14:useLocalDpi xmlns:a14="http://schemas.microsoft.com/office/drawing/2010/main" val="0"/>
                </a:ext>
              </a:extLst>
            </a:blip>
            <a:stretch>
              <a:fillRect/>
            </a:stretch>
          </p:blipFill>
          <p:spPr>
            <a:xfrm>
              <a:off x="3030873" y="6874186"/>
              <a:ext cx="573598" cy="573598"/>
            </a:xfrm>
            <a:prstGeom prst="rect">
              <a:avLst/>
            </a:prstGeom>
          </p:spPr>
        </p:pic>
        <p:sp>
          <p:nvSpPr>
            <p:cNvPr id="42" name="吹き出し: 円形 41">
              <a:extLst>
                <a:ext uri="{FF2B5EF4-FFF2-40B4-BE49-F238E27FC236}">
                  <a16:creationId xmlns:a16="http://schemas.microsoft.com/office/drawing/2014/main" id="{E51F6F4E-EB07-F5D9-8283-7B2CC855D748}"/>
                </a:ext>
              </a:extLst>
            </p:cNvPr>
            <p:cNvSpPr/>
            <p:nvPr/>
          </p:nvSpPr>
          <p:spPr>
            <a:xfrm rot="1144816">
              <a:off x="6781800" y="492500"/>
              <a:ext cx="569356" cy="563680"/>
            </a:xfrm>
            <a:prstGeom prst="wedgeEllipseCallout">
              <a:avLst>
                <a:gd name="adj1" fmla="val -70295"/>
                <a:gd name="adj2" fmla="val 15674"/>
              </a:avLst>
            </a:prstGeom>
            <a:solidFill>
              <a:srgbClr val="0CB4F1"/>
            </a:solidFill>
            <a:ln w="254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latin typeface="HGP創英角ﾎﾟｯﾌﾟ体" panose="040B0A00000000000000" pitchFamily="50" charset="-128"/>
                  <a:ea typeface="HGP創英角ﾎﾟｯﾌﾟ体" panose="040B0A00000000000000" pitchFamily="50" charset="-128"/>
                  <a:cs typeface="ADLaM Display" panose="020F0502020204030204" pitchFamily="2" charset="0"/>
                </a:rPr>
                <a:t>２</a:t>
              </a:r>
            </a:p>
          </p:txBody>
        </p:sp>
      </p:grpSp>
    </p:spTree>
    <p:extLst>
      <p:ext uri="{BB962C8B-B14F-4D97-AF65-F5344CB8AC3E}">
        <p14:creationId xmlns:p14="http://schemas.microsoft.com/office/powerpoint/2010/main" val="1082298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3915220" y="1008105"/>
            <a:ext cx="7745877" cy="8127024"/>
          </a:xfrm>
          <a:prstGeom prst="rect">
            <a:avLst/>
          </a:prstGeom>
        </p:spPr>
      </p:pic>
      <p:sp>
        <p:nvSpPr>
          <p:cNvPr id="48" name="ハート 47"/>
          <p:cNvSpPr/>
          <p:nvPr/>
        </p:nvSpPr>
        <p:spPr>
          <a:xfrm>
            <a:off x="8740184" y="4835072"/>
            <a:ext cx="200446" cy="200446"/>
          </a:xfrm>
          <a:prstGeom prst="heart">
            <a:avLst/>
          </a:prstGeom>
          <a:solidFill>
            <a:srgbClr val="FFFF00"/>
          </a:solidFill>
          <a:ln>
            <a:solidFill>
              <a:srgbClr val="FFFF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en-US" altLang="ja-JP" sz="2004" dirty="0">
              <a:solidFill>
                <a:schemeClr val="tx1"/>
              </a:solidFill>
            </a:endParaRPr>
          </a:p>
          <a:p>
            <a:pPr algn="ctr"/>
            <a:r>
              <a:rPr kumimoji="1" lang="en-US" altLang="ja-JP" sz="668" b="1" dirty="0">
                <a:solidFill>
                  <a:schemeClr val="tx1"/>
                </a:solidFill>
              </a:rPr>
              <a:t>2</a:t>
            </a:r>
          </a:p>
          <a:p>
            <a:pPr algn="ctr"/>
            <a:endParaRPr kumimoji="1" lang="ja-JP" altLang="en-US" sz="2004" dirty="0">
              <a:solidFill>
                <a:schemeClr val="tx1"/>
              </a:solidFill>
            </a:endParaRPr>
          </a:p>
        </p:txBody>
      </p:sp>
      <p:sp>
        <p:nvSpPr>
          <p:cNvPr id="71" name="ハート 70"/>
          <p:cNvSpPr/>
          <p:nvPr/>
        </p:nvSpPr>
        <p:spPr>
          <a:xfrm>
            <a:off x="9538953" y="4898217"/>
            <a:ext cx="200446" cy="200446"/>
          </a:xfrm>
          <a:prstGeom prst="heart">
            <a:avLst/>
          </a:prstGeom>
          <a:solidFill>
            <a:srgbClr val="00B0F0"/>
          </a:solidFill>
          <a:ln>
            <a:solidFill>
              <a:schemeClr val="accent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en-US" altLang="ja-JP" sz="2004" dirty="0">
              <a:solidFill>
                <a:schemeClr val="bg1"/>
              </a:solidFill>
            </a:endParaRPr>
          </a:p>
          <a:p>
            <a:pPr algn="ctr"/>
            <a:r>
              <a:rPr kumimoji="1" lang="en-US" altLang="ja-JP" sz="668" b="1" dirty="0">
                <a:solidFill>
                  <a:schemeClr val="bg1"/>
                </a:solidFill>
              </a:rPr>
              <a:t>2</a:t>
            </a:r>
          </a:p>
          <a:p>
            <a:pPr algn="ctr"/>
            <a:endParaRPr kumimoji="1" lang="ja-JP" altLang="en-US" sz="2004" dirty="0">
              <a:solidFill>
                <a:schemeClr val="tx1"/>
              </a:solidFill>
            </a:endParaRPr>
          </a:p>
        </p:txBody>
      </p:sp>
      <p:sp>
        <p:nvSpPr>
          <p:cNvPr id="82" name="ハート 81"/>
          <p:cNvSpPr/>
          <p:nvPr/>
        </p:nvSpPr>
        <p:spPr>
          <a:xfrm>
            <a:off x="9175879" y="6881541"/>
            <a:ext cx="200446" cy="200446"/>
          </a:xfrm>
          <a:prstGeom prst="heart">
            <a:avLst/>
          </a:prstGeom>
          <a:solidFill>
            <a:schemeClr val="accent2">
              <a:lumMod val="40000"/>
              <a:lumOff val="60000"/>
            </a:schemeClr>
          </a:solidFill>
          <a:ln>
            <a:solidFill>
              <a:schemeClr val="accent2">
                <a:lumMod val="40000"/>
                <a:lumOff val="6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en-US" altLang="ja-JP" sz="2004" dirty="0">
              <a:solidFill>
                <a:schemeClr val="tx1"/>
              </a:solidFill>
            </a:endParaRPr>
          </a:p>
          <a:p>
            <a:pPr algn="ctr"/>
            <a:r>
              <a:rPr kumimoji="1" lang="en-US" altLang="ja-JP" sz="668" b="1" dirty="0">
                <a:solidFill>
                  <a:schemeClr val="tx1"/>
                </a:solidFill>
              </a:rPr>
              <a:t>2</a:t>
            </a:r>
          </a:p>
          <a:p>
            <a:pPr algn="ctr"/>
            <a:endParaRPr kumimoji="1" lang="ja-JP" altLang="en-US" sz="2004" dirty="0">
              <a:solidFill>
                <a:schemeClr val="tx1"/>
              </a:solidFill>
            </a:endParaRPr>
          </a:p>
        </p:txBody>
      </p:sp>
      <p:sp>
        <p:nvSpPr>
          <p:cNvPr id="86" name="ハート 85"/>
          <p:cNvSpPr/>
          <p:nvPr/>
        </p:nvSpPr>
        <p:spPr>
          <a:xfrm>
            <a:off x="6499272" y="6349456"/>
            <a:ext cx="200446" cy="200446"/>
          </a:xfrm>
          <a:prstGeom prst="heart">
            <a:avLst/>
          </a:prstGeom>
          <a:solidFill>
            <a:schemeClr val="accent2">
              <a:lumMod val="40000"/>
              <a:lumOff val="60000"/>
            </a:schemeClr>
          </a:solidFill>
          <a:ln>
            <a:solidFill>
              <a:schemeClr val="accent2">
                <a:lumMod val="40000"/>
                <a:lumOff val="6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en-US" altLang="ja-JP" sz="2004" dirty="0">
              <a:solidFill>
                <a:schemeClr val="tx1"/>
              </a:solidFill>
            </a:endParaRPr>
          </a:p>
          <a:p>
            <a:pPr algn="ctr"/>
            <a:r>
              <a:rPr kumimoji="1" lang="en-US" altLang="ja-JP" sz="668" b="1" dirty="0">
                <a:solidFill>
                  <a:schemeClr val="tx1"/>
                </a:solidFill>
              </a:rPr>
              <a:t>3</a:t>
            </a:r>
          </a:p>
          <a:p>
            <a:pPr algn="ctr"/>
            <a:endParaRPr kumimoji="1" lang="ja-JP" altLang="en-US" sz="2004" dirty="0">
              <a:solidFill>
                <a:schemeClr val="tx1"/>
              </a:solidFill>
            </a:endParaRPr>
          </a:p>
        </p:txBody>
      </p:sp>
      <p:sp>
        <p:nvSpPr>
          <p:cNvPr id="101" name="ハート 100"/>
          <p:cNvSpPr/>
          <p:nvPr/>
        </p:nvSpPr>
        <p:spPr>
          <a:xfrm>
            <a:off x="5710105" y="5329346"/>
            <a:ext cx="200446" cy="200446"/>
          </a:xfrm>
          <a:prstGeom prst="heart">
            <a:avLst/>
          </a:prstGeom>
          <a:solidFill>
            <a:schemeClr val="accent2">
              <a:lumMod val="40000"/>
              <a:lumOff val="60000"/>
            </a:schemeClr>
          </a:solidFill>
          <a:ln>
            <a:solidFill>
              <a:schemeClr val="accent2">
                <a:lumMod val="40000"/>
                <a:lumOff val="6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en-US" altLang="ja-JP" sz="2004" dirty="0">
              <a:solidFill>
                <a:schemeClr val="tx1"/>
              </a:solidFill>
            </a:endParaRPr>
          </a:p>
          <a:p>
            <a:pPr algn="ctr"/>
            <a:r>
              <a:rPr kumimoji="1" lang="en-US" altLang="ja-JP" sz="668" b="1" dirty="0">
                <a:solidFill>
                  <a:schemeClr val="tx1"/>
                </a:solidFill>
              </a:rPr>
              <a:t>5</a:t>
            </a:r>
          </a:p>
          <a:p>
            <a:pPr algn="ctr"/>
            <a:endParaRPr kumimoji="1" lang="ja-JP" altLang="en-US" sz="2004" dirty="0">
              <a:solidFill>
                <a:schemeClr val="tx1"/>
              </a:solidFill>
            </a:endParaRPr>
          </a:p>
        </p:txBody>
      </p:sp>
      <p:sp>
        <p:nvSpPr>
          <p:cNvPr id="102" name="ハート 101"/>
          <p:cNvSpPr/>
          <p:nvPr/>
        </p:nvSpPr>
        <p:spPr>
          <a:xfrm>
            <a:off x="8995473" y="6817817"/>
            <a:ext cx="200446" cy="200446"/>
          </a:xfrm>
          <a:prstGeom prst="heart">
            <a:avLst/>
          </a:prstGeom>
          <a:solidFill>
            <a:schemeClr val="accent2">
              <a:lumMod val="40000"/>
              <a:lumOff val="60000"/>
            </a:schemeClr>
          </a:solidFill>
          <a:ln>
            <a:solidFill>
              <a:schemeClr val="accent2">
                <a:lumMod val="40000"/>
                <a:lumOff val="6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en-US" altLang="ja-JP" sz="2004" dirty="0">
              <a:solidFill>
                <a:schemeClr val="tx1"/>
              </a:solidFill>
            </a:endParaRPr>
          </a:p>
          <a:p>
            <a:pPr algn="ctr"/>
            <a:r>
              <a:rPr kumimoji="1" lang="en-US" altLang="ja-JP" sz="668" b="1" dirty="0">
                <a:solidFill>
                  <a:schemeClr val="tx1"/>
                </a:solidFill>
              </a:rPr>
              <a:t>6</a:t>
            </a:r>
          </a:p>
          <a:p>
            <a:pPr algn="ctr"/>
            <a:endParaRPr kumimoji="1" lang="ja-JP" altLang="en-US" sz="2004" dirty="0">
              <a:solidFill>
                <a:schemeClr val="tx1"/>
              </a:solidFill>
            </a:endParaRPr>
          </a:p>
        </p:txBody>
      </p:sp>
      <p:sp>
        <p:nvSpPr>
          <p:cNvPr id="103" name="ハート 102"/>
          <p:cNvSpPr/>
          <p:nvPr/>
        </p:nvSpPr>
        <p:spPr>
          <a:xfrm>
            <a:off x="10281349" y="5756616"/>
            <a:ext cx="200446" cy="200446"/>
          </a:xfrm>
          <a:prstGeom prst="heart">
            <a:avLst/>
          </a:prstGeom>
          <a:solidFill>
            <a:schemeClr val="accent2">
              <a:lumMod val="40000"/>
              <a:lumOff val="60000"/>
            </a:schemeClr>
          </a:solidFill>
          <a:ln>
            <a:solidFill>
              <a:schemeClr val="accent2">
                <a:lumMod val="40000"/>
                <a:lumOff val="6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en-US" altLang="ja-JP" sz="2004" dirty="0">
              <a:solidFill>
                <a:schemeClr val="tx1"/>
              </a:solidFill>
            </a:endParaRPr>
          </a:p>
          <a:p>
            <a:pPr algn="ctr"/>
            <a:r>
              <a:rPr kumimoji="1" lang="en-US" altLang="ja-JP" sz="668" b="1" dirty="0">
                <a:solidFill>
                  <a:schemeClr val="tx1"/>
                </a:solidFill>
              </a:rPr>
              <a:t>7</a:t>
            </a:r>
          </a:p>
          <a:p>
            <a:pPr algn="ctr"/>
            <a:endParaRPr kumimoji="1" lang="ja-JP" altLang="en-US" sz="2004" dirty="0">
              <a:solidFill>
                <a:schemeClr val="tx1"/>
              </a:solidFill>
            </a:endParaRPr>
          </a:p>
        </p:txBody>
      </p:sp>
      <p:sp>
        <p:nvSpPr>
          <p:cNvPr id="121" name="ハート 120"/>
          <p:cNvSpPr/>
          <p:nvPr/>
        </p:nvSpPr>
        <p:spPr>
          <a:xfrm>
            <a:off x="10110610" y="5639038"/>
            <a:ext cx="200446" cy="200446"/>
          </a:xfrm>
          <a:prstGeom prst="heart">
            <a:avLst/>
          </a:prstGeom>
          <a:solidFill>
            <a:srgbClr val="FFC000"/>
          </a:solidFill>
          <a:ln>
            <a:solidFill>
              <a:srgbClr val="FFC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en-US" altLang="ja-JP" sz="2004" dirty="0">
              <a:solidFill>
                <a:schemeClr val="tx1"/>
              </a:solidFill>
            </a:endParaRPr>
          </a:p>
          <a:p>
            <a:pPr algn="ctr"/>
            <a:r>
              <a:rPr kumimoji="1" lang="en-US" altLang="ja-JP" sz="668" b="1" dirty="0">
                <a:solidFill>
                  <a:schemeClr val="tx1"/>
                </a:solidFill>
              </a:rPr>
              <a:t>1</a:t>
            </a:r>
          </a:p>
          <a:p>
            <a:pPr algn="ctr"/>
            <a:endParaRPr kumimoji="1" lang="ja-JP" altLang="en-US" sz="2004" dirty="0">
              <a:solidFill>
                <a:schemeClr val="tx1"/>
              </a:solidFill>
            </a:endParaRPr>
          </a:p>
        </p:txBody>
      </p:sp>
      <p:sp>
        <p:nvSpPr>
          <p:cNvPr id="123" name="ハート 122"/>
          <p:cNvSpPr/>
          <p:nvPr/>
        </p:nvSpPr>
        <p:spPr>
          <a:xfrm>
            <a:off x="8853864" y="6772586"/>
            <a:ext cx="200446" cy="200446"/>
          </a:xfrm>
          <a:prstGeom prst="heart">
            <a:avLst/>
          </a:prstGeom>
          <a:solidFill>
            <a:srgbClr val="FFC000"/>
          </a:solidFill>
          <a:ln>
            <a:solidFill>
              <a:srgbClr val="FFC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en-US" altLang="ja-JP" sz="2004" dirty="0">
              <a:solidFill>
                <a:schemeClr val="tx1"/>
              </a:solidFill>
            </a:endParaRPr>
          </a:p>
          <a:p>
            <a:pPr algn="ctr"/>
            <a:r>
              <a:rPr kumimoji="1" lang="en-US" altLang="ja-JP" sz="668" b="1" dirty="0">
                <a:solidFill>
                  <a:schemeClr val="tx1"/>
                </a:solidFill>
              </a:rPr>
              <a:t>2</a:t>
            </a:r>
          </a:p>
          <a:p>
            <a:pPr algn="ctr"/>
            <a:endParaRPr kumimoji="1" lang="ja-JP" altLang="en-US" sz="2004" dirty="0">
              <a:solidFill>
                <a:schemeClr val="tx1"/>
              </a:solidFill>
            </a:endParaRPr>
          </a:p>
        </p:txBody>
      </p:sp>
      <p:sp>
        <p:nvSpPr>
          <p:cNvPr id="18" name="角丸四角形 17"/>
          <p:cNvSpPr/>
          <p:nvPr/>
        </p:nvSpPr>
        <p:spPr>
          <a:xfrm>
            <a:off x="3238985" y="3346662"/>
            <a:ext cx="1404224" cy="1571173"/>
          </a:xfrm>
          <a:prstGeom prst="roundRect">
            <a:avLst>
              <a:gd name="adj" fmla="val 6549"/>
            </a:avLst>
          </a:prstGeom>
          <a:ln w="57150">
            <a:solidFill>
              <a:srgbClr val="FF0000"/>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2004" dirty="0"/>
          </a:p>
        </p:txBody>
      </p:sp>
      <p:sp>
        <p:nvSpPr>
          <p:cNvPr id="19" name="ハート 18"/>
          <p:cNvSpPr/>
          <p:nvPr/>
        </p:nvSpPr>
        <p:spPr>
          <a:xfrm>
            <a:off x="3862089" y="3420202"/>
            <a:ext cx="200446" cy="200446"/>
          </a:xfrm>
          <a:prstGeom prst="heart">
            <a:avLst/>
          </a:prstGeom>
          <a:solidFill>
            <a:srgbClr val="FF0000"/>
          </a:solidFill>
          <a:ln>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en-US" altLang="ja-JP" sz="2004" dirty="0"/>
          </a:p>
          <a:p>
            <a:pPr algn="ctr"/>
            <a:r>
              <a:rPr kumimoji="1" lang="en-US" altLang="ja-JP" sz="668" b="1" dirty="0"/>
              <a:t>1</a:t>
            </a:r>
          </a:p>
          <a:p>
            <a:pPr algn="ctr"/>
            <a:endParaRPr kumimoji="1" lang="ja-JP" altLang="en-US" sz="2004" dirty="0"/>
          </a:p>
        </p:txBody>
      </p:sp>
      <p:sp>
        <p:nvSpPr>
          <p:cNvPr id="20" name="テキスト ボックス 19"/>
          <p:cNvSpPr txBox="1"/>
          <p:nvPr/>
        </p:nvSpPr>
        <p:spPr>
          <a:xfrm>
            <a:off x="3294162" y="3610813"/>
            <a:ext cx="1350619" cy="572144"/>
          </a:xfrm>
          <a:prstGeom prst="rect">
            <a:avLst/>
          </a:prstGeom>
          <a:noFill/>
        </p:spPr>
        <p:txBody>
          <a:bodyPr wrap="square" rtlCol="0" anchor="ctr">
            <a:spAutoFit/>
          </a:bodyPr>
          <a:lstStyle/>
          <a:p>
            <a:pPr algn="ctr"/>
            <a:r>
              <a:rPr kumimoji="1" lang="ja-JP" altLang="en-US" sz="668" b="1" dirty="0">
                <a:latin typeface="HG丸ｺﾞｼｯｸM-PRO" panose="020F0600000000000000" pitchFamily="50" charset="-128"/>
                <a:ea typeface="HG丸ｺﾞｼｯｸM-PRO" panose="020F0600000000000000" pitchFamily="50" charset="-128"/>
              </a:rPr>
              <a:t>子育てサロン</a:t>
            </a:r>
            <a:endParaRPr kumimoji="1" lang="en-US" altLang="ja-JP" sz="668" b="1" dirty="0">
              <a:latin typeface="HG丸ｺﾞｼｯｸM-PRO" panose="020F0600000000000000" pitchFamily="50" charset="-128"/>
              <a:ea typeface="HG丸ｺﾞｼｯｸM-PRO" panose="020F0600000000000000" pitchFamily="50" charset="-128"/>
            </a:endParaRPr>
          </a:p>
          <a:p>
            <a:pPr algn="ctr"/>
            <a:r>
              <a:rPr kumimoji="1" lang="en-US" altLang="ja-JP" sz="1114" b="1" dirty="0">
                <a:latin typeface="HG丸ｺﾞｼｯｸM-PRO" panose="020F0600000000000000" pitchFamily="50" charset="-128"/>
                <a:ea typeface="HG丸ｺﾞｼｯｸM-PRO" panose="020F0600000000000000" pitchFamily="50" charset="-128"/>
              </a:rPr>
              <a:t>OHANA</a:t>
            </a:r>
          </a:p>
          <a:p>
            <a:r>
              <a:rPr lang="ja-JP" altLang="en-US" sz="668"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施設名：八幡山ふれあいの家</a:t>
            </a:r>
            <a:endParaRPr lang="en-US" altLang="ja-JP" sz="668"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r>
              <a:rPr lang="ja-JP" altLang="en-US" sz="668"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活動内容：ヨガ、読み聞かせ</a:t>
            </a:r>
            <a:endParaRPr lang="en-US" altLang="ja-JP" sz="668"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pic>
        <p:nvPicPr>
          <p:cNvPr id="14" name="図 13"/>
          <p:cNvPicPr>
            <a:picLocks noChangeAspect="1"/>
          </p:cNvPicPr>
          <p:nvPr/>
        </p:nvPicPr>
        <p:blipFill>
          <a:blip r:embed="rId4"/>
          <a:stretch>
            <a:fillRect/>
          </a:stretch>
        </p:blipFill>
        <p:spPr>
          <a:xfrm>
            <a:off x="3673500" y="4279278"/>
            <a:ext cx="601339" cy="601339"/>
          </a:xfrm>
          <a:prstGeom prst="rect">
            <a:avLst/>
          </a:prstGeom>
        </p:spPr>
      </p:pic>
      <p:sp>
        <p:nvSpPr>
          <p:cNvPr id="21" name="角丸四角形 20"/>
          <p:cNvSpPr/>
          <p:nvPr/>
        </p:nvSpPr>
        <p:spPr>
          <a:xfrm>
            <a:off x="3262939" y="5073019"/>
            <a:ext cx="1398745" cy="1646260"/>
          </a:xfrm>
          <a:prstGeom prst="roundRect">
            <a:avLst>
              <a:gd name="adj" fmla="val 4816"/>
            </a:avLst>
          </a:prstGeom>
          <a:ln w="57150">
            <a:solidFill>
              <a:srgbClr val="FF0000"/>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2004" dirty="0"/>
          </a:p>
        </p:txBody>
      </p:sp>
      <p:sp>
        <p:nvSpPr>
          <p:cNvPr id="22" name="ハート 21"/>
          <p:cNvSpPr/>
          <p:nvPr/>
        </p:nvSpPr>
        <p:spPr>
          <a:xfrm>
            <a:off x="3856944" y="5123019"/>
            <a:ext cx="200446" cy="200446"/>
          </a:xfrm>
          <a:prstGeom prst="heart">
            <a:avLst/>
          </a:prstGeom>
          <a:solidFill>
            <a:srgbClr val="FF0000"/>
          </a:solidFill>
          <a:ln>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en-US" altLang="ja-JP" sz="2004" dirty="0"/>
          </a:p>
          <a:p>
            <a:pPr algn="ctr"/>
            <a:r>
              <a:rPr kumimoji="1" lang="en-US" altLang="ja-JP" sz="668" b="1" dirty="0"/>
              <a:t>2</a:t>
            </a:r>
          </a:p>
          <a:p>
            <a:pPr algn="ctr"/>
            <a:endParaRPr kumimoji="1" lang="ja-JP" altLang="en-US" sz="2004" dirty="0"/>
          </a:p>
        </p:txBody>
      </p:sp>
      <p:sp>
        <p:nvSpPr>
          <p:cNvPr id="23" name="テキスト ボックス 22"/>
          <p:cNvSpPr txBox="1"/>
          <p:nvPr/>
        </p:nvSpPr>
        <p:spPr>
          <a:xfrm>
            <a:off x="3277347" y="5301574"/>
            <a:ext cx="1350619" cy="674928"/>
          </a:xfrm>
          <a:prstGeom prst="rect">
            <a:avLst/>
          </a:prstGeom>
          <a:noFill/>
        </p:spPr>
        <p:txBody>
          <a:bodyPr wrap="square" rtlCol="0" anchor="ctr">
            <a:spAutoFit/>
          </a:bodyPr>
          <a:lstStyle/>
          <a:p>
            <a:pPr algn="ctr"/>
            <a:r>
              <a:rPr kumimoji="1" lang="ja-JP" altLang="en-US" sz="668" b="1" dirty="0">
                <a:latin typeface="HG丸ｺﾞｼｯｸM-PRO" panose="020F0600000000000000" pitchFamily="50" charset="-128"/>
                <a:ea typeface="HG丸ｺﾞｼｯｸM-PRO" panose="020F0600000000000000" pitchFamily="50" charset="-128"/>
              </a:rPr>
              <a:t>子育てサロン</a:t>
            </a:r>
            <a:endParaRPr kumimoji="1" lang="en-US" altLang="ja-JP" sz="668" b="1" dirty="0">
              <a:latin typeface="HG丸ｺﾞｼｯｸM-PRO" panose="020F0600000000000000" pitchFamily="50" charset="-128"/>
              <a:ea typeface="HG丸ｺﾞｼｯｸM-PRO" panose="020F0600000000000000" pitchFamily="50" charset="-128"/>
            </a:endParaRPr>
          </a:p>
          <a:p>
            <a:pPr algn="ctr"/>
            <a:r>
              <a:rPr kumimoji="1" lang="ja-JP" altLang="en-US" sz="1114" b="1" dirty="0">
                <a:latin typeface="HG丸ｺﾞｼｯｸM-PRO" panose="020F0600000000000000" pitchFamily="50" charset="-128"/>
                <a:ea typeface="HG丸ｺﾞｼｯｸM-PRO" panose="020F0600000000000000" pitchFamily="50" charset="-128"/>
              </a:rPr>
              <a:t>オルオル</a:t>
            </a:r>
            <a:endParaRPr kumimoji="1" lang="en-US" altLang="ja-JP" sz="1114" b="1" dirty="0">
              <a:latin typeface="HG丸ｺﾞｼｯｸM-PRO" panose="020F0600000000000000" pitchFamily="50" charset="-128"/>
              <a:ea typeface="HG丸ｺﾞｼｯｸM-PRO" panose="020F0600000000000000" pitchFamily="50" charset="-128"/>
            </a:endParaRPr>
          </a:p>
          <a:p>
            <a:pPr algn="ctr"/>
            <a:r>
              <a:rPr lang="ja-JP" altLang="en-US" sz="668"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施設名：上北沢ふれあいの家　　</a:t>
            </a:r>
            <a:endParaRPr lang="en-US" altLang="ja-JP" sz="668"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ctr"/>
            <a:r>
              <a:rPr lang="ja-JP" altLang="en-US" sz="668"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　　　　八幡山ふれあいの家活動内容：親子フラダンス、　　　　　　　　　　　　　　　　　　　　　　　　　</a:t>
            </a:r>
          </a:p>
        </p:txBody>
      </p:sp>
      <p:pic>
        <p:nvPicPr>
          <p:cNvPr id="3" name="図 2"/>
          <p:cNvPicPr>
            <a:picLocks noChangeAspect="1"/>
          </p:cNvPicPr>
          <p:nvPr/>
        </p:nvPicPr>
        <p:blipFill>
          <a:blip r:embed="rId5"/>
          <a:stretch>
            <a:fillRect/>
          </a:stretch>
        </p:blipFill>
        <p:spPr>
          <a:xfrm>
            <a:off x="3672321" y="6074035"/>
            <a:ext cx="601339" cy="601339"/>
          </a:xfrm>
          <a:prstGeom prst="rect">
            <a:avLst/>
          </a:prstGeom>
        </p:spPr>
      </p:pic>
      <p:sp>
        <p:nvSpPr>
          <p:cNvPr id="30" name="角丸四角形 29"/>
          <p:cNvSpPr/>
          <p:nvPr/>
        </p:nvSpPr>
        <p:spPr>
          <a:xfrm>
            <a:off x="3251514" y="6913521"/>
            <a:ext cx="1404224" cy="1753441"/>
          </a:xfrm>
          <a:prstGeom prst="roundRect">
            <a:avLst>
              <a:gd name="adj" fmla="val 4862"/>
            </a:avLst>
          </a:prstGeom>
          <a:ln w="57150">
            <a:solidFill>
              <a:srgbClr val="FF0000"/>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2004" dirty="0"/>
          </a:p>
        </p:txBody>
      </p:sp>
      <p:sp>
        <p:nvSpPr>
          <p:cNvPr id="34" name="テキスト ボックス 33"/>
          <p:cNvSpPr txBox="1"/>
          <p:nvPr/>
        </p:nvSpPr>
        <p:spPr>
          <a:xfrm>
            <a:off x="3286255" y="7225728"/>
            <a:ext cx="1350619" cy="777713"/>
          </a:xfrm>
          <a:prstGeom prst="rect">
            <a:avLst/>
          </a:prstGeom>
          <a:noFill/>
        </p:spPr>
        <p:txBody>
          <a:bodyPr wrap="square" rtlCol="0" anchor="ctr">
            <a:spAutoFit/>
          </a:bodyPr>
          <a:lstStyle/>
          <a:p>
            <a:pPr algn="ctr"/>
            <a:r>
              <a:rPr kumimoji="1" lang="ja-JP" altLang="en-US" sz="668" b="1" dirty="0">
                <a:latin typeface="HG丸ｺﾞｼｯｸM-PRO" panose="020F0600000000000000" pitchFamily="50" charset="-128"/>
                <a:ea typeface="HG丸ｺﾞｼｯｸM-PRO" panose="020F0600000000000000" pitchFamily="50" charset="-128"/>
              </a:rPr>
              <a:t>子育てサロン</a:t>
            </a:r>
            <a:endParaRPr kumimoji="1" lang="en-US" altLang="ja-JP" sz="668" b="1" dirty="0">
              <a:latin typeface="HG丸ｺﾞｼｯｸM-PRO" panose="020F0600000000000000" pitchFamily="50" charset="-128"/>
              <a:ea typeface="HG丸ｺﾞｼｯｸM-PRO" panose="020F0600000000000000" pitchFamily="50" charset="-128"/>
            </a:endParaRPr>
          </a:p>
          <a:p>
            <a:pPr algn="ctr"/>
            <a:r>
              <a:rPr kumimoji="1" lang="ja-JP" altLang="en-US" sz="1114" b="1" dirty="0">
                <a:latin typeface="HG丸ｺﾞｼｯｸM-PRO" panose="020F0600000000000000" pitchFamily="50" charset="-128"/>
                <a:ea typeface="HG丸ｺﾞｼｯｸM-PRO" panose="020F0600000000000000" pitchFamily="50" charset="-128"/>
              </a:rPr>
              <a:t>チーム</a:t>
            </a:r>
            <a:r>
              <a:rPr kumimoji="1" lang="en-US" altLang="ja-JP" sz="1114" b="1" dirty="0">
                <a:latin typeface="HG丸ｺﾞｼｯｸM-PRO" panose="020F0600000000000000" pitchFamily="50" charset="-128"/>
                <a:ea typeface="HG丸ｺﾞｼｯｸM-PRO" panose="020F0600000000000000" pitchFamily="50" charset="-128"/>
              </a:rPr>
              <a:t>OK</a:t>
            </a:r>
          </a:p>
          <a:p>
            <a:pPr algn="ctr"/>
            <a:r>
              <a:rPr lang="ja-JP" altLang="en-US" sz="668"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施設名：上北沢ふれあいの家</a:t>
            </a:r>
            <a:endParaRPr lang="en-US" altLang="ja-JP" sz="668"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ctr"/>
            <a:r>
              <a:rPr lang="ja-JP" altLang="en-US" sz="668"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活動内容：子育ての悩みや子どもの発達の心配を抱えて</a:t>
            </a:r>
            <a:r>
              <a:rPr lang="ja-JP" altLang="en-US" sz="668" kern="100" dirty="0" err="1">
                <a:latin typeface="HG丸ｺﾞｼｯｸM-PRO" panose="020F0600000000000000" pitchFamily="50" charset="-128"/>
                <a:ea typeface="HG丸ｺﾞｼｯｸM-PRO" panose="020F0600000000000000" pitchFamily="50" charset="-128"/>
                <a:cs typeface="Times New Roman" panose="02020603050405020304" pitchFamily="18" charset="0"/>
              </a:rPr>
              <a:t>い</a:t>
            </a:r>
            <a:endParaRPr lang="en-US" altLang="ja-JP" sz="668"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ctr"/>
            <a:endParaRPr lang="ja-JP" altLang="en-US" sz="668"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pic>
        <p:nvPicPr>
          <p:cNvPr id="28" name="図 27"/>
          <p:cNvPicPr>
            <a:picLocks noChangeAspect="1"/>
          </p:cNvPicPr>
          <p:nvPr/>
        </p:nvPicPr>
        <p:blipFill>
          <a:blip r:embed="rId6"/>
          <a:stretch>
            <a:fillRect/>
          </a:stretch>
        </p:blipFill>
        <p:spPr>
          <a:xfrm>
            <a:off x="3660896" y="8013214"/>
            <a:ext cx="601339" cy="601339"/>
          </a:xfrm>
          <a:prstGeom prst="rect">
            <a:avLst/>
          </a:prstGeom>
        </p:spPr>
      </p:pic>
      <p:sp>
        <p:nvSpPr>
          <p:cNvPr id="99" name="楕円 98"/>
          <p:cNvSpPr/>
          <p:nvPr/>
        </p:nvSpPr>
        <p:spPr>
          <a:xfrm>
            <a:off x="690182" y="810209"/>
            <a:ext cx="2324377" cy="2536452"/>
          </a:xfrm>
          <a:prstGeom prst="roundRect">
            <a:avLst>
              <a:gd name="adj" fmla="val 4501"/>
            </a:avLst>
          </a:prstGeom>
          <a:solidFill>
            <a:schemeClr val="bg1"/>
          </a:solidFill>
          <a:ln w="57150">
            <a:solidFill>
              <a:schemeClr val="accent2">
                <a:lumMod val="40000"/>
                <a:lumOff val="60000"/>
              </a:schemeClr>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2004" dirty="0"/>
          </a:p>
        </p:txBody>
      </p:sp>
      <p:grpSp>
        <p:nvGrpSpPr>
          <p:cNvPr id="75" name="グループ化 74"/>
          <p:cNvGrpSpPr/>
          <p:nvPr/>
        </p:nvGrpSpPr>
        <p:grpSpPr>
          <a:xfrm>
            <a:off x="657508" y="3472360"/>
            <a:ext cx="2396280" cy="1744181"/>
            <a:chOff x="2194138" y="3660917"/>
            <a:chExt cx="1202303" cy="1522999"/>
          </a:xfrm>
        </p:grpSpPr>
        <p:sp>
          <p:nvSpPr>
            <p:cNvPr id="64" name="角丸四角形 63"/>
            <p:cNvSpPr/>
            <p:nvPr/>
          </p:nvSpPr>
          <p:spPr>
            <a:xfrm>
              <a:off x="2194138" y="3981613"/>
              <a:ext cx="1202303" cy="1202303"/>
            </a:xfrm>
            <a:prstGeom prst="roundRect">
              <a:avLst>
                <a:gd name="adj" fmla="val 5356"/>
              </a:avLst>
            </a:prstGeom>
            <a:solidFill>
              <a:schemeClr val="bg1"/>
            </a:solidFill>
            <a:ln w="57150">
              <a:solidFill>
                <a:srgbClr val="00B0F0"/>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2004" dirty="0"/>
            </a:p>
          </p:txBody>
        </p:sp>
        <p:sp>
          <p:nvSpPr>
            <p:cNvPr id="65" name="ハート 64"/>
            <p:cNvSpPr/>
            <p:nvPr/>
          </p:nvSpPr>
          <p:spPr>
            <a:xfrm>
              <a:off x="2273812" y="4363470"/>
              <a:ext cx="106956" cy="188609"/>
            </a:xfrm>
            <a:prstGeom prst="heart">
              <a:avLst/>
            </a:prstGeom>
            <a:solidFill>
              <a:srgbClr val="00B0F0"/>
            </a:solidFill>
            <a:ln>
              <a:solidFill>
                <a:schemeClr val="accent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en-US" altLang="ja-JP" sz="2004" dirty="0">
                <a:solidFill>
                  <a:schemeClr val="bg1"/>
                </a:solidFill>
              </a:endParaRPr>
            </a:p>
            <a:p>
              <a:pPr algn="ctr"/>
              <a:r>
                <a:rPr kumimoji="1" lang="en-US" altLang="ja-JP" sz="668" b="1" dirty="0">
                  <a:solidFill>
                    <a:schemeClr val="bg1"/>
                  </a:solidFill>
                </a:rPr>
                <a:t>1</a:t>
              </a:r>
            </a:p>
            <a:p>
              <a:pPr algn="ctr"/>
              <a:endParaRPr kumimoji="1" lang="ja-JP" altLang="en-US" sz="2004" dirty="0">
                <a:solidFill>
                  <a:schemeClr val="tx1"/>
                </a:solidFill>
              </a:endParaRPr>
            </a:p>
          </p:txBody>
        </p:sp>
        <p:sp>
          <p:nvSpPr>
            <p:cNvPr id="69" name="ハート 68"/>
            <p:cNvSpPr/>
            <p:nvPr/>
          </p:nvSpPr>
          <p:spPr>
            <a:xfrm>
              <a:off x="2273812" y="4809229"/>
              <a:ext cx="106956" cy="188609"/>
            </a:xfrm>
            <a:prstGeom prst="heart">
              <a:avLst/>
            </a:prstGeom>
            <a:solidFill>
              <a:srgbClr val="00B0F0"/>
            </a:solidFill>
            <a:ln>
              <a:solidFill>
                <a:schemeClr val="accent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en-US" altLang="ja-JP" sz="2004" dirty="0">
                <a:solidFill>
                  <a:schemeClr val="bg1"/>
                </a:solidFill>
              </a:endParaRPr>
            </a:p>
            <a:p>
              <a:pPr algn="ctr"/>
              <a:r>
                <a:rPr kumimoji="1" lang="en-US" altLang="ja-JP" sz="668" b="1" dirty="0">
                  <a:solidFill>
                    <a:schemeClr val="bg1"/>
                  </a:solidFill>
                </a:rPr>
                <a:t>2</a:t>
              </a:r>
            </a:p>
            <a:p>
              <a:pPr algn="ctr"/>
              <a:endParaRPr kumimoji="1" lang="ja-JP" altLang="en-US" sz="2004" dirty="0">
                <a:solidFill>
                  <a:schemeClr val="tx1"/>
                </a:solidFill>
              </a:endParaRPr>
            </a:p>
          </p:txBody>
        </p:sp>
        <p:pic>
          <p:nvPicPr>
            <p:cNvPr id="1028" name="Picture 4" descr="https://3.bp.blogspot.com/-B4wOabJ4vcQ/XKWRBQeP55I/AAAAAAABSNU/Fy1EG93QOgIgtyJhax8WATdZSm13MZkMwCLcBGAs/s800/building_jidoufukushi3_youchien.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270354" y="3660917"/>
              <a:ext cx="436433" cy="457136"/>
            </a:xfrm>
            <a:prstGeom prst="rect">
              <a:avLst/>
            </a:prstGeom>
            <a:noFill/>
            <a:extLst>
              <a:ext uri="{909E8E84-426E-40DD-AFC4-6F175D3DCCD1}">
                <a14:hiddenFill xmlns:a14="http://schemas.microsoft.com/office/drawing/2010/main">
                  <a:solidFill>
                    <a:srgbClr val="FFFFFF"/>
                  </a:solidFill>
                </a14:hiddenFill>
              </a:ext>
            </a:extLst>
          </p:spPr>
        </p:pic>
      </p:grpSp>
      <p:sp>
        <p:nvSpPr>
          <p:cNvPr id="118" name="角丸四角形 117"/>
          <p:cNvSpPr/>
          <p:nvPr/>
        </p:nvSpPr>
        <p:spPr>
          <a:xfrm>
            <a:off x="803119" y="5488028"/>
            <a:ext cx="2101117" cy="2985934"/>
          </a:xfrm>
          <a:prstGeom prst="roundRect">
            <a:avLst>
              <a:gd name="adj" fmla="val 6524"/>
            </a:avLst>
          </a:prstGeom>
          <a:ln w="57150">
            <a:solidFill>
              <a:srgbClr val="FFC000"/>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2004"/>
          </a:p>
        </p:txBody>
      </p:sp>
      <p:sp>
        <p:nvSpPr>
          <p:cNvPr id="120" name="ハート 119"/>
          <p:cNvSpPr/>
          <p:nvPr/>
        </p:nvSpPr>
        <p:spPr>
          <a:xfrm>
            <a:off x="918874" y="5866216"/>
            <a:ext cx="200446" cy="200446"/>
          </a:xfrm>
          <a:prstGeom prst="heart">
            <a:avLst/>
          </a:prstGeom>
          <a:solidFill>
            <a:srgbClr val="FFC000"/>
          </a:solidFill>
          <a:ln>
            <a:solidFill>
              <a:srgbClr val="FFC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en-US" altLang="ja-JP" sz="2004" dirty="0">
              <a:solidFill>
                <a:schemeClr val="tx1"/>
              </a:solidFill>
            </a:endParaRPr>
          </a:p>
          <a:p>
            <a:pPr algn="ctr"/>
            <a:r>
              <a:rPr kumimoji="1" lang="en-US" altLang="ja-JP" sz="668" b="1" dirty="0">
                <a:solidFill>
                  <a:schemeClr val="tx1"/>
                </a:solidFill>
              </a:rPr>
              <a:t>1</a:t>
            </a:r>
          </a:p>
          <a:p>
            <a:pPr algn="ctr"/>
            <a:endParaRPr kumimoji="1" lang="ja-JP" altLang="en-US" sz="2004" dirty="0">
              <a:solidFill>
                <a:schemeClr val="tx1"/>
              </a:solidFill>
            </a:endParaRPr>
          </a:p>
        </p:txBody>
      </p:sp>
      <p:sp>
        <p:nvSpPr>
          <p:cNvPr id="122" name="ハート 121"/>
          <p:cNvSpPr/>
          <p:nvPr/>
        </p:nvSpPr>
        <p:spPr>
          <a:xfrm>
            <a:off x="916175" y="7114357"/>
            <a:ext cx="200446" cy="200446"/>
          </a:xfrm>
          <a:prstGeom prst="heart">
            <a:avLst/>
          </a:prstGeom>
          <a:solidFill>
            <a:srgbClr val="FFC000"/>
          </a:solidFill>
          <a:ln>
            <a:solidFill>
              <a:srgbClr val="FFC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en-US" altLang="ja-JP" sz="2004" dirty="0">
              <a:solidFill>
                <a:schemeClr val="tx1"/>
              </a:solidFill>
            </a:endParaRPr>
          </a:p>
          <a:p>
            <a:pPr algn="ctr"/>
            <a:r>
              <a:rPr kumimoji="1" lang="en-US" altLang="ja-JP" sz="668" b="1" dirty="0">
                <a:solidFill>
                  <a:schemeClr val="tx1"/>
                </a:solidFill>
              </a:rPr>
              <a:t>2</a:t>
            </a:r>
          </a:p>
          <a:p>
            <a:pPr algn="ctr"/>
            <a:endParaRPr kumimoji="1" lang="ja-JP" altLang="en-US" sz="2004" dirty="0">
              <a:solidFill>
                <a:schemeClr val="tx1"/>
              </a:solidFill>
            </a:endParaRPr>
          </a:p>
        </p:txBody>
      </p:sp>
      <p:cxnSp>
        <p:nvCxnSpPr>
          <p:cNvPr id="125" name="直線コネクタ 124"/>
          <p:cNvCxnSpPr>
            <a:stCxn id="177" idx="0"/>
          </p:cNvCxnSpPr>
          <p:nvPr/>
        </p:nvCxnSpPr>
        <p:spPr>
          <a:xfrm flipH="1">
            <a:off x="4610555" y="6763187"/>
            <a:ext cx="4145325" cy="2120735"/>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pic>
        <p:nvPicPr>
          <p:cNvPr id="90" name="Picture 4" descr="https://1.bp.blogspot.com/--iOvkXrdpRQ/X79ds6LQoTI/AAAAAAABcfc/n8TfcgNH9gsRxn3L--Jibhp_GaLljSRYQCNcBGAsYHQ/s754/bird_duck_ahiru.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flipH="1">
            <a:off x="7766669" y="5148056"/>
            <a:ext cx="251255" cy="254975"/>
          </a:xfrm>
          <a:prstGeom prst="rect">
            <a:avLst/>
          </a:prstGeom>
          <a:noFill/>
          <a:extLst>
            <a:ext uri="{909E8E84-426E-40DD-AFC4-6F175D3DCCD1}">
              <a14:hiddenFill xmlns:a14="http://schemas.microsoft.com/office/drawing/2010/main">
                <a:solidFill>
                  <a:srgbClr val="FFFFFF"/>
                </a:solidFill>
              </a14:hiddenFill>
            </a:ext>
          </a:extLst>
        </p:spPr>
      </p:pic>
      <p:pic>
        <p:nvPicPr>
          <p:cNvPr id="127" name="Picture 4" descr="https://1.bp.blogspot.com/--iOvkXrdpRQ/X79ds6LQoTI/AAAAAAABcfc/n8TfcgNH9gsRxn3L--Jibhp_GaLljSRYQCNcBGAsYHQ/s754/bird_duck_ahiru.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323161" y="5163429"/>
            <a:ext cx="260257" cy="264110"/>
          </a:xfrm>
          <a:prstGeom prst="rect">
            <a:avLst/>
          </a:prstGeom>
          <a:noFill/>
          <a:extLst>
            <a:ext uri="{909E8E84-426E-40DD-AFC4-6F175D3DCCD1}">
              <a14:hiddenFill xmlns:a14="http://schemas.microsoft.com/office/drawing/2010/main">
                <a:solidFill>
                  <a:srgbClr val="FFFFFF"/>
                </a:solidFill>
              </a14:hiddenFill>
            </a:ext>
          </a:extLst>
        </p:spPr>
      </p:pic>
      <p:pic>
        <p:nvPicPr>
          <p:cNvPr id="128" name="Picture 4" descr="https://1.bp.blogspot.com/--iOvkXrdpRQ/X79ds6LQoTI/AAAAAAABcfc/n8TfcgNH9gsRxn3L--Jibhp_GaLljSRYQCNcBGAsYHQ/s754/bird_duck_ahiru.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538835" y="5381327"/>
            <a:ext cx="260257" cy="264110"/>
          </a:xfrm>
          <a:prstGeom prst="rect">
            <a:avLst/>
          </a:prstGeom>
          <a:noFill/>
          <a:extLst>
            <a:ext uri="{909E8E84-426E-40DD-AFC4-6F175D3DCCD1}">
              <a14:hiddenFill xmlns:a14="http://schemas.microsoft.com/office/drawing/2010/main">
                <a:solidFill>
                  <a:srgbClr val="FFFFFF"/>
                </a:solidFill>
              </a14:hiddenFill>
            </a:ext>
          </a:extLst>
        </p:spPr>
      </p:pic>
      <p:cxnSp>
        <p:nvCxnSpPr>
          <p:cNvPr id="87" name="直線コネクタ 86"/>
          <p:cNvCxnSpPr>
            <a:stCxn id="45" idx="2"/>
            <a:endCxn id="48" idx="0"/>
          </p:cNvCxnSpPr>
          <p:nvPr/>
        </p:nvCxnSpPr>
        <p:spPr>
          <a:xfrm>
            <a:off x="8523367" y="3223720"/>
            <a:ext cx="317040" cy="1661464"/>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sp>
        <p:nvSpPr>
          <p:cNvPr id="132" name="ハート 131"/>
          <p:cNvSpPr/>
          <p:nvPr/>
        </p:nvSpPr>
        <p:spPr>
          <a:xfrm>
            <a:off x="7379094" y="7071838"/>
            <a:ext cx="200446" cy="200446"/>
          </a:xfrm>
          <a:prstGeom prst="heart">
            <a:avLst/>
          </a:prstGeom>
          <a:solidFill>
            <a:srgbClr val="00B0F0"/>
          </a:solidFill>
          <a:ln>
            <a:solidFill>
              <a:schemeClr val="accent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en-US" altLang="ja-JP" sz="2004" dirty="0">
              <a:solidFill>
                <a:schemeClr val="tx1"/>
              </a:solidFill>
            </a:endParaRPr>
          </a:p>
          <a:p>
            <a:pPr algn="ctr"/>
            <a:r>
              <a:rPr kumimoji="1" lang="en-US" altLang="ja-JP" sz="668" b="1" dirty="0">
                <a:solidFill>
                  <a:schemeClr val="bg1"/>
                </a:solidFill>
              </a:rPr>
              <a:t>1</a:t>
            </a:r>
          </a:p>
          <a:p>
            <a:pPr algn="ctr"/>
            <a:endParaRPr kumimoji="1" lang="ja-JP" altLang="en-US" sz="2004" dirty="0">
              <a:solidFill>
                <a:schemeClr val="tx1"/>
              </a:solidFill>
            </a:endParaRPr>
          </a:p>
        </p:txBody>
      </p:sp>
      <p:sp>
        <p:nvSpPr>
          <p:cNvPr id="134" name="ハート 133"/>
          <p:cNvSpPr/>
          <p:nvPr/>
        </p:nvSpPr>
        <p:spPr>
          <a:xfrm>
            <a:off x="7586178" y="4132249"/>
            <a:ext cx="200446" cy="200446"/>
          </a:xfrm>
          <a:prstGeom prst="heart">
            <a:avLst/>
          </a:prstGeom>
          <a:solidFill>
            <a:schemeClr val="accent2">
              <a:lumMod val="40000"/>
              <a:lumOff val="60000"/>
            </a:schemeClr>
          </a:solidFill>
          <a:ln>
            <a:solidFill>
              <a:schemeClr val="accent2">
                <a:lumMod val="40000"/>
                <a:lumOff val="6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en-US" altLang="ja-JP" sz="2004" dirty="0">
              <a:solidFill>
                <a:schemeClr val="tx1"/>
              </a:solidFill>
            </a:endParaRPr>
          </a:p>
          <a:p>
            <a:pPr algn="ctr"/>
            <a:r>
              <a:rPr kumimoji="1" lang="en-US" altLang="ja-JP" sz="668" b="1" dirty="0">
                <a:solidFill>
                  <a:schemeClr val="tx1"/>
                </a:solidFill>
              </a:rPr>
              <a:t>1</a:t>
            </a:r>
          </a:p>
          <a:p>
            <a:pPr algn="ctr"/>
            <a:endParaRPr kumimoji="1" lang="ja-JP" altLang="en-US" sz="2004" dirty="0">
              <a:solidFill>
                <a:schemeClr val="tx1"/>
              </a:solidFill>
            </a:endParaRPr>
          </a:p>
        </p:txBody>
      </p:sp>
      <p:sp>
        <p:nvSpPr>
          <p:cNvPr id="135" name="ハート 134"/>
          <p:cNvSpPr/>
          <p:nvPr/>
        </p:nvSpPr>
        <p:spPr>
          <a:xfrm>
            <a:off x="8436088" y="4248825"/>
            <a:ext cx="200446" cy="200446"/>
          </a:xfrm>
          <a:prstGeom prst="heart">
            <a:avLst/>
          </a:prstGeom>
          <a:solidFill>
            <a:schemeClr val="accent2">
              <a:lumMod val="40000"/>
              <a:lumOff val="60000"/>
            </a:schemeClr>
          </a:solidFill>
          <a:ln>
            <a:solidFill>
              <a:schemeClr val="accent2">
                <a:lumMod val="40000"/>
                <a:lumOff val="6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en-US" altLang="ja-JP" sz="2004" dirty="0">
              <a:solidFill>
                <a:schemeClr val="tx1"/>
              </a:solidFill>
            </a:endParaRPr>
          </a:p>
          <a:p>
            <a:pPr algn="ctr"/>
            <a:r>
              <a:rPr kumimoji="1" lang="en-US" altLang="ja-JP" sz="668" b="1" dirty="0">
                <a:solidFill>
                  <a:schemeClr val="tx1"/>
                </a:solidFill>
              </a:rPr>
              <a:t>4</a:t>
            </a:r>
          </a:p>
          <a:p>
            <a:pPr algn="ctr"/>
            <a:endParaRPr kumimoji="1" lang="ja-JP" altLang="en-US" sz="2004" dirty="0">
              <a:solidFill>
                <a:schemeClr val="tx1"/>
              </a:solidFill>
            </a:endParaRPr>
          </a:p>
        </p:txBody>
      </p:sp>
      <p:grpSp>
        <p:nvGrpSpPr>
          <p:cNvPr id="2" name="グループ化 1"/>
          <p:cNvGrpSpPr/>
          <p:nvPr/>
        </p:nvGrpSpPr>
        <p:grpSpPr>
          <a:xfrm>
            <a:off x="3343803" y="255573"/>
            <a:ext cx="4054797" cy="894974"/>
            <a:chOff x="4035651" y="105236"/>
            <a:chExt cx="3641190" cy="803683"/>
          </a:xfrm>
        </p:grpSpPr>
        <p:sp>
          <p:nvSpPr>
            <p:cNvPr id="136" name="角丸四角形 135"/>
            <p:cNvSpPr/>
            <p:nvPr/>
          </p:nvSpPr>
          <p:spPr>
            <a:xfrm>
              <a:off x="4035651" y="105236"/>
              <a:ext cx="724329" cy="789016"/>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19234" tIns="59617" rIns="119234" bIns="59617" numCol="1" spcCol="0" rtlCol="0" fromWordArt="0" anchor="ctr" anchorCtr="0" forceAA="0" compatLnSpc="1">
              <a:prstTxWarp prst="textNoShape">
                <a:avLst/>
              </a:prstTxWarp>
              <a:noAutofit/>
            </a:bodyPr>
            <a:lstStyle/>
            <a:p>
              <a:pPr algn="ctr"/>
              <a:r>
                <a:rPr lang="ja-JP" altLang="en-US" sz="3390" kern="100" dirty="0">
                  <a:solidFill>
                    <a:srgbClr val="FFFFFF"/>
                  </a:solidFill>
                  <a:ea typeface="HG丸ｺﾞｼｯｸM-PRO" panose="020F0600000000000000" pitchFamily="50" charset="-128"/>
                  <a:cs typeface="Times New Roman" panose="02020603050405020304" pitchFamily="18" charset="0"/>
                </a:rPr>
                <a:t>上</a:t>
              </a:r>
              <a:endParaRPr lang="ja-JP" altLang="en-US" sz="1369" kern="100" dirty="0">
                <a:ea typeface="游明朝" panose="02020400000000000000" pitchFamily="18" charset="-128"/>
                <a:cs typeface="Times New Roman" panose="02020603050405020304" pitchFamily="18" charset="0"/>
              </a:endParaRPr>
            </a:p>
          </p:txBody>
        </p:sp>
        <p:sp>
          <p:nvSpPr>
            <p:cNvPr id="137" name="角丸四角形 136"/>
            <p:cNvSpPr/>
            <p:nvPr/>
          </p:nvSpPr>
          <p:spPr>
            <a:xfrm>
              <a:off x="4760115" y="105236"/>
              <a:ext cx="724329" cy="789016"/>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19234" tIns="59617" rIns="119234" bIns="59617" numCol="1" spcCol="0" rtlCol="0" fromWordArt="0" anchor="ctr" anchorCtr="0" forceAA="0" compatLnSpc="1">
              <a:prstTxWarp prst="textNoShape">
                <a:avLst/>
              </a:prstTxWarp>
              <a:noAutofit/>
            </a:bodyPr>
            <a:lstStyle/>
            <a:p>
              <a:pPr algn="ctr"/>
              <a:r>
                <a:rPr lang="ja-JP" altLang="en-US" sz="3390" kern="100" dirty="0">
                  <a:solidFill>
                    <a:srgbClr val="FFFFFF"/>
                  </a:solidFill>
                  <a:ea typeface="HG丸ｺﾞｼｯｸM-PRO" panose="020F0600000000000000" pitchFamily="50" charset="-128"/>
                  <a:cs typeface="Times New Roman" panose="02020603050405020304" pitchFamily="18" charset="0"/>
                </a:rPr>
                <a:t>北</a:t>
              </a:r>
              <a:endParaRPr lang="ja-JP" altLang="en-US" sz="1369" kern="100" dirty="0">
                <a:ea typeface="游明朝" panose="02020400000000000000" pitchFamily="18" charset="-128"/>
                <a:cs typeface="Times New Roman" panose="02020603050405020304" pitchFamily="18" charset="0"/>
              </a:endParaRPr>
            </a:p>
          </p:txBody>
        </p:sp>
        <p:sp>
          <p:nvSpPr>
            <p:cNvPr id="138" name="角丸四角形 137"/>
            <p:cNvSpPr/>
            <p:nvPr/>
          </p:nvSpPr>
          <p:spPr>
            <a:xfrm>
              <a:off x="5502721" y="111962"/>
              <a:ext cx="724329" cy="789016"/>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19234" tIns="59617" rIns="119234" bIns="59617" numCol="1" spcCol="0" rtlCol="0" fromWordArt="0" anchor="ctr" anchorCtr="0" forceAA="0" compatLnSpc="1">
              <a:prstTxWarp prst="textNoShape">
                <a:avLst/>
              </a:prstTxWarp>
              <a:noAutofit/>
            </a:bodyPr>
            <a:lstStyle/>
            <a:p>
              <a:pPr algn="ctr"/>
              <a:r>
                <a:rPr lang="ja-JP" altLang="en-US" sz="3390" kern="100" dirty="0">
                  <a:solidFill>
                    <a:srgbClr val="FFFFFF"/>
                  </a:solidFill>
                  <a:ea typeface="HG丸ｺﾞｼｯｸM-PRO" panose="020F0600000000000000" pitchFamily="50" charset="-128"/>
                  <a:cs typeface="Times New Roman" panose="02020603050405020304" pitchFamily="18" charset="0"/>
                </a:rPr>
                <a:t>沢</a:t>
              </a:r>
              <a:endParaRPr lang="ja-JP" altLang="en-US" sz="1369" kern="100" dirty="0">
                <a:ea typeface="游明朝" panose="02020400000000000000" pitchFamily="18" charset="-128"/>
                <a:cs typeface="Times New Roman" panose="02020603050405020304" pitchFamily="18" charset="0"/>
              </a:endParaRPr>
            </a:p>
          </p:txBody>
        </p:sp>
        <p:sp>
          <p:nvSpPr>
            <p:cNvPr id="139" name="角丸四角形 138"/>
            <p:cNvSpPr/>
            <p:nvPr/>
          </p:nvSpPr>
          <p:spPr>
            <a:xfrm>
              <a:off x="6227185" y="111962"/>
              <a:ext cx="724329" cy="789016"/>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19234" tIns="59617" rIns="119234" bIns="59617" numCol="1" spcCol="0" rtlCol="0" fromWordArt="0" anchor="ctr" anchorCtr="0" forceAA="0" compatLnSpc="1">
              <a:prstTxWarp prst="textNoShape">
                <a:avLst/>
              </a:prstTxWarp>
              <a:noAutofit/>
            </a:bodyPr>
            <a:lstStyle/>
            <a:p>
              <a:pPr algn="ctr"/>
              <a:r>
                <a:rPr lang="ja-JP" altLang="en-US" sz="3390" kern="100" dirty="0">
                  <a:solidFill>
                    <a:srgbClr val="FFFFFF"/>
                  </a:solidFill>
                  <a:ea typeface="HG丸ｺﾞｼｯｸM-PRO" panose="020F0600000000000000" pitchFamily="50" charset="-128"/>
                  <a:cs typeface="Times New Roman" panose="02020603050405020304" pitchFamily="18" charset="0"/>
                </a:rPr>
                <a:t>地</a:t>
              </a:r>
              <a:endParaRPr lang="ja-JP" altLang="en-US" sz="1369" kern="100" dirty="0">
                <a:ea typeface="游明朝" panose="02020400000000000000" pitchFamily="18" charset="-128"/>
                <a:cs typeface="Times New Roman" panose="02020603050405020304" pitchFamily="18" charset="0"/>
              </a:endParaRPr>
            </a:p>
          </p:txBody>
        </p:sp>
        <p:sp>
          <p:nvSpPr>
            <p:cNvPr id="140" name="角丸四角形 139"/>
            <p:cNvSpPr/>
            <p:nvPr/>
          </p:nvSpPr>
          <p:spPr>
            <a:xfrm>
              <a:off x="6952512" y="119903"/>
              <a:ext cx="724329" cy="789016"/>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19234" tIns="59617" rIns="119234" bIns="59617" numCol="1" spcCol="0" rtlCol="0" fromWordArt="0" anchor="ctr" anchorCtr="0" forceAA="0" compatLnSpc="1">
              <a:prstTxWarp prst="textNoShape">
                <a:avLst/>
              </a:prstTxWarp>
              <a:noAutofit/>
            </a:bodyPr>
            <a:lstStyle/>
            <a:p>
              <a:pPr algn="ctr"/>
              <a:r>
                <a:rPr lang="ja-JP" altLang="en-US" sz="3390" kern="100" dirty="0">
                  <a:solidFill>
                    <a:srgbClr val="FFFFFF"/>
                  </a:solidFill>
                  <a:ea typeface="HG丸ｺﾞｼｯｸM-PRO" panose="020F0600000000000000" pitchFamily="50" charset="-128"/>
                  <a:cs typeface="Times New Roman" panose="02020603050405020304" pitchFamily="18" charset="0"/>
                </a:rPr>
                <a:t>区</a:t>
              </a:r>
              <a:endParaRPr lang="ja-JP" altLang="en-US" sz="1369" kern="100" dirty="0">
                <a:ea typeface="游明朝" panose="02020400000000000000" pitchFamily="18" charset="-128"/>
                <a:cs typeface="Times New Roman" panose="02020603050405020304" pitchFamily="18" charset="0"/>
              </a:endParaRPr>
            </a:p>
          </p:txBody>
        </p:sp>
      </p:grpSp>
      <p:sp>
        <p:nvSpPr>
          <p:cNvPr id="112" name="テキスト ボックス 111"/>
          <p:cNvSpPr txBox="1"/>
          <p:nvPr/>
        </p:nvSpPr>
        <p:spPr>
          <a:xfrm>
            <a:off x="1239838" y="894503"/>
            <a:ext cx="2014169" cy="2407006"/>
          </a:xfrm>
          <a:prstGeom prst="rect">
            <a:avLst/>
          </a:prstGeom>
          <a:noFill/>
        </p:spPr>
        <p:txBody>
          <a:bodyPr wrap="square" spcCol="180000" rtlCol="0">
            <a:spAutoFit/>
          </a:bodyPr>
          <a:lstStyle/>
          <a:p>
            <a:pPr>
              <a:lnSpc>
                <a:spcPct val="150000"/>
              </a:lnSpc>
            </a:pPr>
            <a:r>
              <a:rPr kumimoji="1" lang="en-US" altLang="ja-JP" sz="1114" b="1" dirty="0">
                <a:latin typeface="HG丸ｺﾞｼｯｸM-PRO" panose="020F0600000000000000" pitchFamily="50" charset="-128"/>
                <a:ea typeface="HG丸ｺﾞｼｯｸM-PRO" panose="020F0600000000000000" pitchFamily="50" charset="-128"/>
              </a:rPr>
              <a:t>【</a:t>
            </a:r>
            <a:r>
              <a:rPr kumimoji="1" lang="ja-JP" altLang="en-US" sz="1114" b="1" dirty="0">
                <a:latin typeface="HG丸ｺﾞｼｯｸM-PRO" panose="020F0600000000000000" pitchFamily="50" charset="-128"/>
                <a:ea typeface="HG丸ｺﾞｼｯｸM-PRO" panose="020F0600000000000000" pitchFamily="50" charset="-128"/>
              </a:rPr>
              <a:t>区立</a:t>
            </a:r>
            <a:r>
              <a:rPr kumimoji="1" lang="en-US" altLang="ja-JP" sz="1114" b="1" dirty="0">
                <a:latin typeface="HG丸ｺﾞｼｯｸM-PRO" panose="020F0600000000000000" pitchFamily="50" charset="-128"/>
                <a:ea typeface="HG丸ｺﾞｼｯｸM-PRO" panose="020F0600000000000000" pitchFamily="50" charset="-128"/>
              </a:rPr>
              <a:t>】</a:t>
            </a:r>
          </a:p>
          <a:p>
            <a:pPr>
              <a:lnSpc>
                <a:spcPct val="150000"/>
              </a:lnSpc>
            </a:pPr>
            <a:r>
              <a:rPr kumimoji="1" lang="ja-JP" altLang="en-US" sz="1114" b="1" dirty="0">
                <a:latin typeface="HG丸ｺﾞｼｯｸM-PRO" panose="020F0600000000000000" pitchFamily="50" charset="-128"/>
                <a:ea typeface="HG丸ｺﾞｼｯｸM-PRO" panose="020F0600000000000000" pitchFamily="50" charset="-128"/>
              </a:rPr>
              <a:t>上北沢保育園</a:t>
            </a:r>
            <a:endParaRPr kumimoji="1" lang="en-US" altLang="ja-JP" sz="1114" b="1" dirty="0">
              <a:latin typeface="HG丸ｺﾞｼｯｸM-PRO" panose="020F0600000000000000" pitchFamily="50" charset="-128"/>
              <a:ea typeface="HG丸ｺﾞｼｯｸM-PRO" panose="020F0600000000000000" pitchFamily="50" charset="-128"/>
            </a:endParaRPr>
          </a:p>
          <a:p>
            <a:pPr>
              <a:lnSpc>
                <a:spcPct val="150000"/>
              </a:lnSpc>
            </a:pPr>
            <a:r>
              <a:rPr kumimoji="1" lang="ja-JP" altLang="en-US" sz="1114" b="1" dirty="0">
                <a:latin typeface="HG丸ｺﾞｼｯｸM-PRO" panose="020F0600000000000000" pitchFamily="50" charset="-128"/>
                <a:ea typeface="HG丸ｺﾞｼｯｸM-PRO" panose="020F0600000000000000" pitchFamily="50" charset="-128"/>
              </a:rPr>
              <a:t>松沢保育園</a:t>
            </a:r>
            <a:endParaRPr kumimoji="1" lang="en-US" altLang="ja-JP" sz="1114" b="1" dirty="0">
              <a:latin typeface="HG丸ｺﾞｼｯｸM-PRO" panose="020F0600000000000000" pitchFamily="50" charset="-128"/>
              <a:ea typeface="HG丸ｺﾞｼｯｸM-PRO" panose="020F0600000000000000" pitchFamily="50" charset="-128"/>
            </a:endParaRPr>
          </a:p>
          <a:p>
            <a:pPr>
              <a:lnSpc>
                <a:spcPct val="150000"/>
              </a:lnSpc>
            </a:pPr>
            <a:r>
              <a:rPr kumimoji="1" lang="ja-JP" altLang="en-US" sz="1114" b="1" dirty="0">
                <a:latin typeface="HG丸ｺﾞｼｯｸM-PRO" panose="020F0600000000000000" pitchFamily="50" charset="-128"/>
                <a:ea typeface="HG丸ｺﾞｼｯｸM-PRO" panose="020F0600000000000000" pitchFamily="50" charset="-128"/>
              </a:rPr>
              <a:t>南八幡山保育園</a:t>
            </a:r>
            <a:endParaRPr kumimoji="1" lang="en-US" altLang="ja-JP" sz="1114" b="1" dirty="0">
              <a:latin typeface="HG丸ｺﾞｼｯｸM-PRO" panose="020F0600000000000000" pitchFamily="50" charset="-128"/>
              <a:ea typeface="HG丸ｺﾞｼｯｸM-PRO" panose="020F0600000000000000" pitchFamily="50" charset="-128"/>
            </a:endParaRPr>
          </a:p>
          <a:p>
            <a:pPr>
              <a:lnSpc>
                <a:spcPct val="150000"/>
              </a:lnSpc>
            </a:pPr>
            <a:r>
              <a:rPr kumimoji="1" lang="en-US" altLang="ja-JP" sz="1114" b="1" dirty="0">
                <a:latin typeface="HG丸ｺﾞｼｯｸM-PRO" panose="020F0600000000000000" pitchFamily="50" charset="-128"/>
                <a:ea typeface="HG丸ｺﾞｼｯｸM-PRO" panose="020F0600000000000000" pitchFamily="50" charset="-128"/>
              </a:rPr>
              <a:t>【</a:t>
            </a:r>
            <a:r>
              <a:rPr kumimoji="1" lang="ja-JP" altLang="en-US" sz="1114" b="1" dirty="0">
                <a:latin typeface="HG丸ｺﾞｼｯｸM-PRO" panose="020F0600000000000000" pitchFamily="50" charset="-128"/>
                <a:ea typeface="HG丸ｺﾞｼｯｸM-PRO" panose="020F0600000000000000" pitchFamily="50" charset="-128"/>
              </a:rPr>
              <a:t>私立</a:t>
            </a:r>
            <a:r>
              <a:rPr kumimoji="1" lang="en-US" altLang="ja-JP" sz="1114" b="1" dirty="0">
                <a:latin typeface="HG丸ｺﾞｼｯｸM-PRO" panose="020F0600000000000000" pitchFamily="50" charset="-128"/>
                <a:ea typeface="HG丸ｺﾞｼｯｸM-PRO" panose="020F0600000000000000" pitchFamily="50" charset="-128"/>
              </a:rPr>
              <a:t>】</a:t>
            </a:r>
          </a:p>
          <a:p>
            <a:pPr>
              <a:lnSpc>
                <a:spcPct val="150000"/>
              </a:lnSpc>
            </a:pPr>
            <a:r>
              <a:rPr kumimoji="1" lang="ja-JP" altLang="en-US" sz="1114" b="1" dirty="0">
                <a:latin typeface="HG丸ｺﾞｼｯｸM-PRO" panose="020F0600000000000000" pitchFamily="50" charset="-128"/>
                <a:ea typeface="HG丸ｺﾞｼｯｸM-PRO" panose="020F0600000000000000" pitchFamily="50" charset="-128"/>
              </a:rPr>
              <a:t>いずみの園保育園</a:t>
            </a:r>
            <a:endParaRPr kumimoji="1" lang="en-US" altLang="ja-JP" sz="1114" b="1" dirty="0">
              <a:latin typeface="HG丸ｺﾞｼｯｸM-PRO" panose="020F0600000000000000" pitchFamily="50" charset="-128"/>
              <a:ea typeface="HG丸ｺﾞｼｯｸM-PRO" panose="020F0600000000000000" pitchFamily="50" charset="-128"/>
            </a:endParaRPr>
          </a:p>
          <a:p>
            <a:pPr>
              <a:lnSpc>
                <a:spcPct val="150000"/>
              </a:lnSpc>
            </a:pPr>
            <a:r>
              <a:rPr kumimoji="1" lang="ja-JP" altLang="en-US" sz="1114" b="1" dirty="0" err="1">
                <a:latin typeface="HG丸ｺﾞｼｯｸM-PRO" panose="020F0600000000000000" pitchFamily="50" charset="-128"/>
                <a:ea typeface="HG丸ｺﾞｼｯｸM-PRO" panose="020F0600000000000000" pitchFamily="50" charset="-128"/>
              </a:rPr>
              <a:t>えにっくす</a:t>
            </a:r>
            <a:r>
              <a:rPr kumimoji="1" lang="ja-JP" altLang="en-US" sz="1114" b="1" dirty="0">
                <a:latin typeface="HG丸ｺﾞｼｯｸM-PRO" panose="020F0600000000000000" pitchFamily="50" charset="-128"/>
                <a:ea typeface="HG丸ｺﾞｼｯｸM-PRO" panose="020F0600000000000000" pitchFamily="50" charset="-128"/>
              </a:rPr>
              <a:t>八幡山保育園</a:t>
            </a:r>
            <a:endParaRPr kumimoji="1" lang="en-US" altLang="ja-JP" sz="1114" b="1" dirty="0">
              <a:latin typeface="HG丸ｺﾞｼｯｸM-PRO" panose="020F0600000000000000" pitchFamily="50" charset="-128"/>
              <a:ea typeface="HG丸ｺﾞｼｯｸM-PRO" panose="020F0600000000000000" pitchFamily="50" charset="-128"/>
            </a:endParaRPr>
          </a:p>
          <a:p>
            <a:pPr>
              <a:lnSpc>
                <a:spcPct val="150000"/>
              </a:lnSpc>
            </a:pPr>
            <a:r>
              <a:rPr kumimoji="1" lang="ja-JP" altLang="en-US" sz="1114" b="1" dirty="0">
                <a:latin typeface="HG丸ｺﾞｼｯｸM-PRO" panose="020F0600000000000000" pitchFamily="50" charset="-128"/>
                <a:ea typeface="HG丸ｺﾞｼｯｸM-PRO" panose="020F0600000000000000" pitchFamily="50" charset="-128"/>
              </a:rPr>
              <a:t>上北沢こぐま保育園</a:t>
            </a:r>
            <a:endParaRPr kumimoji="1" lang="en-US" altLang="ja-JP" sz="1114" b="1" dirty="0">
              <a:latin typeface="HG丸ｺﾞｼｯｸM-PRO" panose="020F0600000000000000" pitchFamily="50" charset="-128"/>
              <a:ea typeface="HG丸ｺﾞｼｯｸM-PRO" panose="020F0600000000000000" pitchFamily="50" charset="-128"/>
            </a:endParaRPr>
          </a:p>
          <a:p>
            <a:pPr>
              <a:lnSpc>
                <a:spcPct val="150000"/>
              </a:lnSpc>
            </a:pPr>
            <a:r>
              <a:rPr kumimoji="1" lang="ja-JP" altLang="en-US" sz="1114" b="1" dirty="0">
                <a:latin typeface="HG丸ｺﾞｼｯｸM-PRO" panose="020F0600000000000000" pitchFamily="50" charset="-128"/>
                <a:ea typeface="HG丸ｺﾞｼｯｸM-PRO" panose="020F0600000000000000" pitchFamily="50" charset="-128"/>
              </a:rPr>
              <a:t>小さなおうち保育園</a:t>
            </a:r>
          </a:p>
        </p:txBody>
      </p:sp>
      <p:sp>
        <p:nvSpPr>
          <p:cNvPr id="141" name="ハート 140"/>
          <p:cNvSpPr/>
          <p:nvPr/>
        </p:nvSpPr>
        <p:spPr>
          <a:xfrm>
            <a:off x="889516" y="1232935"/>
            <a:ext cx="200446" cy="200446"/>
          </a:xfrm>
          <a:prstGeom prst="heart">
            <a:avLst/>
          </a:prstGeom>
          <a:solidFill>
            <a:schemeClr val="accent2">
              <a:lumMod val="40000"/>
              <a:lumOff val="60000"/>
            </a:schemeClr>
          </a:solidFill>
          <a:ln>
            <a:solidFill>
              <a:schemeClr val="accent2">
                <a:lumMod val="40000"/>
                <a:lumOff val="6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en-US" altLang="ja-JP" sz="2004" dirty="0">
              <a:solidFill>
                <a:schemeClr val="tx1"/>
              </a:solidFill>
            </a:endParaRPr>
          </a:p>
          <a:p>
            <a:pPr algn="ctr"/>
            <a:r>
              <a:rPr kumimoji="1" lang="en-US" altLang="ja-JP" sz="668" b="1" dirty="0">
                <a:solidFill>
                  <a:schemeClr val="tx1"/>
                </a:solidFill>
              </a:rPr>
              <a:t>1</a:t>
            </a:r>
          </a:p>
          <a:p>
            <a:pPr algn="ctr"/>
            <a:endParaRPr kumimoji="1" lang="ja-JP" altLang="en-US" sz="2004" dirty="0">
              <a:solidFill>
                <a:schemeClr val="tx1"/>
              </a:solidFill>
            </a:endParaRPr>
          </a:p>
        </p:txBody>
      </p:sp>
      <p:sp>
        <p:nvSpPr>
          <p:cNvPr id="116" name="テキスト ボックス 115"/>
          <p:cNvSpPr txBox="1"/>
          <p:nvPr/>
        </p:nvSpPr>
        <p:spPr>
          <a:xfrm>
            <a:off x="1070160" y="3971498"/>
            <a:ext cx="1201353" cy="1121076"/>
          </a:xfrm>
          <a:prstGeom prst="rect">
            <a:avLst/>
          </a:prstGeom>
          <a:noFill/>
        </p:spPr>
        <p:txBody>
          <a:bodyPr wrap="square" rtlCol="0">
            <a:spAutoFit/>
          </a:bodyPr>
          <a:lstStyle/>
          <a:p>
            <a:pPr>
              <a:lnSpc>
                <a:spcPct val="150000"/>
              </a:lnSpc>
            </a:pPr>
            <a:r>
              <a:rPr kumimoji="1" lang="en-US" altLang="ja-JP" sz="1114" b="1" dirty="0">
                <a:latin typeface="HG丸ｺﾞｼｯｸM-PRO" panose="020F0600000000000000" pitchFamily="50" charset="-128"/>
                <a:ea typeface="HG丸ｺﾞｼｯｸM-PRO" panose="020F0600000000000000" pitchFamily="50" charset="-128"/>
              </a:rPr>
              <a:t>【</a:t>
            </a:r>
            <a:r>
              <a:rPr kumimoji="1" lang="ja-JP" altLang="en-US" sz="1114" b="1" dirty="0">
                <a:latin typeface="HG丸ｺﾞｼｯｸM-PRO" panose="020F0600000000000000" pitchFamily="50" charset="-128"/>
                <a:ea typeface="HG丸ｺﾞｼｯｸM-PRO" panose="020F0600000000000000" pitchFamily="50" charset="-128"/>
              </a:rPr>
              <a:t>区立</a:t>
            </a:r>
            <a:r>
              <a:rPr kumimoji="1" lang="en-US" altLang="ja-JP" sz="1114" b="1" dirty="0">
                <a:latin typeface="HG丸ｺﾞｼｯｸM-PRO" panose="020F0600000000000000" pitchFamily="50" charset="-128"/>
                <a:ea typeface="HG丸ｺﾞｼｯｸM-PRO" panose="020F0600000000000000" pitchFamily="50" charset="-128"/>
              </a:rPr>
              <a:t>】</a:t>
            </a:r>
          </a:p>
          <a:p>
            <a:pPr>
              <a:lnSpc>
                <a:spcPct val="150000"/>
              </a:lnSpc>
            </a:pPr>
            <a:r>
              <a:rPr kumimoji="1" lang="ja-JP" altLang="en-US" sz="1114" b="1" dirty="0">
                <a:latin typeface="HG丸ｺﾞｼｯｸM-PRO" panose="020F0600000000000000" pitchFamily="50" charset="-128"/>
                <a:ea typeface="HG丸ｺﾞｼｯｸM-PRO" panose="020F0600000000000000" pitchFamily="50" charset="-128"/>
              </a:rPr>
              <a:t>八幡山幼稚園</a:t>
            </a:r>
            <a:endParaRPr kumimoji="1" lang="en-US" altLang="ja-JP" sz="1114" b="1" dirty="0">
              <a:latin typeface="HG丸ｺﾞｼｯｸM-PRO" panose="020F0600000000000000" pitchFamily="50" charset="-128"/>
              <a:ea typeface="HG丸ｺﾞｼｯｸM-PRO" panose="020F0600000000000000" pitchFamily="50" charset="-128"/>
            </a:endParaRPr>
          </a:p>
          <a:p>
            <a:pPr>
              <a:lnSpc>
                <a:spcPct val="150000"/>
              </a:lnSpc>
            </a:pPr>
            <a:r>
              <a:rPr kumimoji="1" lang="en-US" altLang="ja-JP" sz="1114" b="1" dirty="0">
                <a:latin typeface="HG丸ｺﾞｼｯｸM-PRO" panose="020F0600000000000000" pitchFamily="50" charset="-128"/>
                <a:ea typeface="HG丸ｺﾞｼｯｸM-PRO" panose="020F0600000000000000" pitchFamily="50" charset="-128"/>
              </a:rPr>
              <a:t>【</a:t>
            </a:r>
            <a:r>
              <a:rPr kumimoji="1" lang="ja-JP" altLang="en-US" sz="1114" b="1" dirty="0">
                <a:latin typeface="HG丸ｺﾞｼｯｸM-PRO" panose="020F0600000000000000" pitchFamily="50" charset="-128"/>
                <a:ea typeface="HG丸ｺﾞｼｯｸM-PRO" panose="020F0600000000000000" pitchFamily="50" charset="-128"/>
              </a:rPr>
              <a:t>私立</a:t>
            </a:r>
            <a:r>
              <a:rPr kumimoji="1" lang="en-US" altLang="ja-JP" sz="1114" b="1" dirty="0">
                <a:latin typeface="HG丸ｺﾞｼｯｸM-PRO" panose="020F0600000000000000" pitchFamily="50" charset="-128"/>
                <a:ea typeface="HG丸ｺﾞｼｯｸM-PRO" panose="020F0600000000000000" pitchFamily="50" charset="-128"/>
              </a:rPr>
              <a:t>】</a:t>
            </a:r>
          </a:p>
          <a:p>
            <a:pPr>
              <a:lnSpc>
                <a:spcPct val="150000"/>
              </a:lnSpc>
            </a:pPr>
            <a:r>
              <a:rPr kumimoji="1" lang="ja-JP" altLang="en-US" sz="1114" b="1" dirty="0">
                <a:latin typeface="HG丸ｺﾞｼｯｸM-PRO" panose="020F0600000000000000" pitchFamily="50" charset="-128"/>
                <a:ea typeface="HG丸ｺﾞｼｯｸM-PRO" panose="020F0600000000000000" pitchFamily="50" charset="-128"/>
              </a:rPr>
              <a:t>松沢幼稚園</a:t>
            </a:r>
            <a:endParaRPr kumimoji="1" lang="en-US" altLang="ja-JP" sz="1114" b="1" dirty="0">
              <a:latin typeface="HG丸ｺﾞｼｯｸM-PRO" panose="020F0600000000000000" pitchFamily="50" charset="-128"/>
              <a:ea typeface="HG丸ｺﾞｼｯｸM-PRO" panose="020F0600000000000000" pitchFamily="50" charset="-128"/>
            </a:endParaRPr>
          </a:p>
        </p:txBody>
      </p:sp>
      <p:pic>
        <p:nvPicPr>
          <p:cNvPr id="143" name="Picture 2" descr="ひよこのマーク（動物のマーク）"/>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57507" y="5335228"/>
            <a:ext cx="476584" cy="476584"/>
          </a:xfrm>
          <a:prstGeom prst="rect">
            <a:avLst/>
          </a:prstGeom>
          <a:noFill/>
          <a:extLst>
            <a:ext uri="{909E8E84-426E-40DD-AFC4-6F175D3DCCD1}">
              <a14:hiddenFill xmlns:a14="http://schemas.microsoft.com/office/drawing/2010/main">
                <a:solidFill>
                  <a:srgbClr val="FFFFFF"/>
                </a:solidFill>
              </a14:hiddenFill>
            </a:ext>
          </a:extLst>
        </p:spPr>
      </p:pic>
      <p:sp>
        <p:nvSpPr>
          <p:cNvPr id="145" name="テキスト ボックス 144"/>
          <p:cNvSpPr txBox="1"/>
          <p:nvPr/>
        </p:nvSpPr>
        <p:spPr>
          <a:xfrm>
            <a:off x="1051804" y="5758334"/>
            <a:ext cx="1812913" cy="606705"/>
          </a:xfrm>
          <a:prstGeom prst="rect">
            <a:avLst/>
          </a:prstGeom>
          <a:noFill/>
        </p:spPr>
        <p:txBody>
          <a:bodyPr wrap="square" rtlCol="0">
            <a:spAutoFit/>
          </a:bodyPr>
          <a:lstStyle/>
          <a:p>
            <a:pPr>
              <a:lnSpc>
                <a:spcPct val="150000"/>
              </a:lnSpc>
            </a:pPr>
            <a:r>
              <a:rPr kumimoji="1" lang="ja-JP" altLang="en-US" sz="1114" b="1" dirty="0">
                <a:latin typeface="HG丸ｺﾞｼｯｸM-PRO" panose="020F0600000000000000" pitchFamily="50" charset="-128"/>
                <a:ea typeface="HG丸ｺﾞｼｯｸM-PRO" panose="020F0600000000000000" pitchFamily="50" charset="-128"/>
              </a:rPr>
              <a:t>福音寮</a:t>
            </a:r>
            <a:endParaRPr kumimoji="1" lang="en-US" altLang="ja-JP" sz="1114" b="1" dirty="0">
              <a:latin typeface="HG丸ｺﾞｼｯｸM-PRO" panose="020F0600000000000000" pitchFamily="50" charset="-128"/>
              <a:ea typeface="HG丸ｺﾞｼｯｸM-PRO" panose="020F0600000000000000" pitchFamily="50" charset="-128"/>
            </a:endParaRPr>
          </a:p>
          <a:p>
            <a:pPr>
              <a:lnSpc>
                <a:spcPct val="150000"/>
              </a:lnSpc>
            </a:pPr>
            <a:r>
              <a:rPr kumimoji="1" lang="ja-JP" altLang="en-US" sz="1114" b="1" dirty="0">
                <a:latin typeface="HG丸ｺﾞｼｯｸM-PRO" panose="020F0600000000000000" pitchFamily="50" charset="-128"/>
                <a:ea typeface="HG丸ｺﾞｼｯｸM-PRO" panose="020F0600000000000000" pitchFamily="50" charset="-128"/>
              </a:rPr>
              <a:t>（ぽっぽちゃんひろば）</a:t>
            </a:r>
            <a:endParaRPr kumimoji="1" lang="en-US" altLang="ja-JP" sz="1114" b="1" dirty="0">
              <a:latin typeface="HG丸ｺﾞｼｯｸM-PRO" panose="020F0600000000000000" pitchFamily="50" charset="-128"/>
              <a:ea typeface="HG丸ｺﾞｼｯｸM-PRO" panose="020F0600000000000000" pitchFamily="50" charset="-128"/>
            </a:endParaRPr>
          </a:p>
        </p:txBody>
      </p:sp>
      <p:pic>
        <p:nvPicPr>
          <p:cNvPr id="1024" name="図 102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193584" y="6444245"/>
            <a:ext cx="536749" cy="536749"/>
          </a:xfrm>
          <a:prstGeom prst="rect">
            <a:avLst/>
          </a:prstGeom>
        </p:spPr>
      </p:pic>
      <p:sp>
        <p:nvSpPr>
          <p:cNvPr id="147" name="テキスト ボックス 146"/>
          <p:cNvSpPr txBox="1"/>
          <p:nvPr/>
        </p:nvSpPr>
        <p:spPr>
          <a:xfrm>
            <a:off x="1041908" y="7008990"/>
            <a:ext cx="1916896" cy="606705"/>
          </a:xfrm>
          <a:prstGeom prst="rect">
            <a:avLst/>
          </a:prstGeom>
          <a:noFill/>
        </p:spPr>
        <p:txBody>
          <a:bodyPr wrap="square" rtlCol="0">
            <a:spAutoFit/>
          </a:bodyPr>
          <a:lstStyle/>
          <a:p>
            <a:pPr>
              <a:lnSpc>
                <a:spcPct val="150000"/>
              </a:lnSpc>
            </a:pPr>
            <a:r>
              <a:rPr kumimoji="1" lang="ja-JP" altLang="en-US" sz="1114" b="1" dirty="0">
                <a:latin typeface="HG丸ｺﾞｼｯｸM-PRO" panose="020F0600000000000000" pitchFamily="50" charset="-128"/>
                <a:ea typeface="HG丸ｺﾞｼｯｸM-PRO" panose="020F0600000000000000" pitchFamily="50" charset="-128"/>
              </a:rPr>
              <a:t>ぐみの木ひろば</a:t>
            </a:r>
            <a:endParaRPr kumimoji="1" lang="en-US" altLang="ja-JP" sz="1114" b="1" dirty="0">
              <a:latin typeface="HG丸ｺﾞｼｯｸM-PRO" panose="020F0600000000000000" pitchFamily="50" charset="-128"/>
              <a:ea typeface="HG丸ｺﾞｼｯｸM-PRO" panose="020F0600000000000000" pitchFamily="50" charset="-128"/>
            </a:endParaRPr>
          </a:p>
          <a:p>
            <a:pPr>
              <a:lnSpc>
                <a:spcPct val="150000"/>
              </a:lnSpc>
            </a:pPr>
            <a:r>
              <a:rPr kumimoji="1" lang="ja-JP" altLang="en-US" sz="1114" b="1" dirty="0">
                <a:latin typeface="HG丸ｺﾞｼｯｸM-PRO" panose="020F0600000000000000" pitchFamily="50" charset="-128"/>
                <a:ea typeface="HG丸ｺﾞｼｯｸM-PRO" panose="020F0600000000000000" pitchFamily="50" charset="-128"/>
              </a:rPr>
              <a:t>（上北沢こぐま保育園内）</a:t>
            </a:r>
            <a:endParaRPr kumimoji="1" lang="en-US" altLang="ja-JP" sz="1114" b="1" dirty="0">
              <a:latin typeface="HG丸ｺﾞｼｯｸM-PRO" panose="020F0600000000000000" pitchFamily="50" charset="-128"/>
              <a:ea typeface="HG丸ｺﾞｼｯｸM-PRO" panose="020F0600000000000000" pitchFamily="50" charset="-128"/>
            </a:endParaRPr>
          </a:p>
        </p:txBody>
      </p:sp>
      <p:pic>
        <p:nvPicPr>
          <p:cNvPr id="1025" name="図 1024"/>
          <p:cNvPicPr>
            <a:picLocks noChangeAspect="1"/>
          </p:cNvPicPr>
          <p:nvPr/>
        </p:nvPicPr>
        <p:blipFill>
          <a:blip r:embed="rId12" cstate="print">
            <a:extLst>
              <a:ext uri="{28A0092B-C50C-407E-A947-70E740481C1C}">
                <a14:useLocalDpi xmlns:a14="http://schemas.microsoft.com/office/drawing/2010/main" val="0"/>
              </a:ext>
            </a:extLst>
          </a:blip>
          <a:srcRect/>
          <a:stretch/>
        </p:blipFill>
        <p:spPr>
          <a:xfrm>
            <a:off x="2159831" y="7717326"/>
            <a:ext cx="564040" cy="564040"/>
          </a:xfrm>
          <a:prstGeom prst="rect">
            <a:avLst/>
          </a:prstGeom>
        </p:spPr>
      </p:pic>
      <p:sp>
        <p:nvSpPr>
          <p:cNvPr id="124" name="ハート 123"/>
          <p:cNvSpPr/>
          <p:nvPr/>
        </p:nvSpPr>
        <p:spPr>
          <a:xfrm>
            <a:off x="894836" y="1495372"/>
            <a:ext cx="200446" cy="200446"/>
          </a:xfrm>
          <a:prstGeom prst="heart">
            <a:avLst/>
          </a:prstGeom>
          <a:solidFill>
            <a:schemeClr val="accent2">
              <a:lumMod val="40000"/>
              <a:lumOff val="60000"/>
            </a:schemeClr>
          </a:solidFill>
          <a:ln>
            <a:solidFill>
              <a:schemeClr val="accent2">
                <a:lumMod val="40000"/>
                <a:lumOff val="6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en-US" altLang="ja-JP" sz="2004" dirty="0">
              <a:solidFill>
                <a:schemeClr val="tx1"/>
              </a:solidFill>
            </a:endParaRPr>
          </a:p>
          <a:p>
            <a:pPr algn="ctr"/>
            <a:r>
              <a:rPr kumimoji="1" lang="en-US" altLang="ja-JP" sz="668" b="1" dirty="0">
                <a:solidFill>
                  <a:schemeClr val="tx1"/>
                </a:solidFill>
              </a:rPr>
              <a:t>2</a:t>
            </a:r>
          </a:p>
          <a:p>
            <a:pPr algn="ctr"/>
            <a:endParaRPr kumimoji="1" lang="ja-JP" altLang="en-US" sz="2004" dirty="0">
              <a:solidFill>
                <a:schemeClr val="tx1"/>
              </a:solidFill>
            </a:endParaRPr>
          </a:p>
        </p:txBody>
      </p:sp>
      <p:sp>
        <p:nvSpPr>
          <p:cNvPr id="100" name="ハート 99"/>
          <p:cNvSpPr/>
          <p:nvPr/>
        </p:nvSpPr>
        <p:spPr>
          <a:xfrm>
            <a:off x="914294" y="2306128"/>
            <a:ext cx="200446" cy="200446"/>
          </a:xfrm>
          <a:prstGeom prst="heart">
            <a:avLst/>
          </a:prstGeom>
          <a:solidFill>
            <a:schemeClr val="accent2">
              <a:lumMod val="40000"/>
              <a:lumOff val="60000"/>
            </a:schemeClr>
          </a:solidFill>
          <a:ln>
            <a:solidFill>
              <a:schemeClr val="accent2">
                <a:lumMod val="40000"/>
                <a:lumOff val="6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en-US" altLang="ja-JP" sz="2004" dirty="0">
              <a:solidFill>
                <a:schemeClr val="tx1"/>
              </a:solidFill>
            </a:endParaRPr>
          </a:p>
          <a:p>
            <a:pPr algn="ctr"/>
            <a:r>
              <a:rPr kumimoji="1" lang="en-US" altLang="ja-JP" sz="668" b="1" dirty="0">
                <a:solidFill>
                  <a:schemeClr val="tx1"/>
                </a:solidFill>
              </a:rPr>
              <a:t>4</a:t>
            </a:r>
          </a:p>
          <a:p>
            <a:pPr algn="ctr"/>
            <a:endParaRPr kumimoji="1" lang="ja-JP" altLang="en-US" sz="2004" dirty="0">
              <a:solidFill>
                <a:schemeClr val="tx1"/>
              </a:solidFill>
            </a:endParaRPr>
          </a:p>
        </p:txBody>
      </p:sp>
      <p:sp>
        <p:nvSpPr>
          <p:cNvPr id="129" name="ハート 128"/>
          <p:cNvSpPr/>
          <p:nvPr/>
        </p:nvSpPr>
        <p:spPr>
          <a:xfrm>
            <a:off x="899680" y="1785707"/>
            <a:ext cx="200446" cy="200446"/>
          </a:xfrm>
          <a:prstGeom prst="heart">
            <a:avLst/>
          </a:prstGeom>
          <a:solidFill>
            <a:schemeClr val="accent2">
              <a:lumMod val="40000"/>
              <a:lumOff val="60000"/>
            </a:schemeClr>
          </a:solidFill>
          <a:ln>
            <a:solidFill>
              <a:schemeClr val="accent2">
                <a:lumMod val="40000"/>
                <a:lumOff val="6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en-US" altLang="ja-JP" sz="2004" dirty="0">
              <a:solidFill>
                <a:schemeClr val="tx1"/>
              </a:solidFill>
            </a:endParaRPr>
          </a:p>
          <a:p>
            <a:pPr algn="ctr"/>
            <a:r>
              <a:rPr kumimoji="1" lang="en-US" altLang="ja-JP" sz="668" b="1" dirty="0">
                <a:solidFill>
                  <a:schemeClr val="tx1"/>
                </a:solidFill>
              </a:rPr>
              <a:t>3</a:t>
            </a:r>
          </a:p>
          <a:p>
            <a:pPr algn="ctr"/>
            <a:endParaRPr kumimoji="1" lang="ja-JP" altLang="en-US" sz="2004" dirty="0">
              <a:solidFill>
                <a:schemeClr val="tx1"/>
              </a:solidFill>
            </a:endParaRPr>
          </a:p>
        </p:txBody>
      </p:sp>
      <p:sp>
        <p:nvSpPr>
          <p:cNvPr id="130" name="ハート 129"/>
          <p:cNvSpPr/>
          <p:nvPr/>
        </p:nvSpPr>
        <p:spPr>
          <a:xfrm>
            <a:off x="914294" y="2547528"/>
            <a:ext cx="200446" cy="200446"/>
          </a:xfrm>
          <a:prstGeom prst="heart">
            <a:avLst/>
          </a:prstGeom>
          <a:solidFill>
            <a:schemeClr val="accent2">
              <a:lumMod val="40000"/>
              <a:lumOff val="60000"/>
            </a:schemeClr>
          </a:solidFill>
          <a:ln>
            <a:solidFill>
              <a:schemeClr val="accent2">
                <a:lumMod val="40000"/>
                <a:lumOff val="6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en-US" altLang="ja-JP" sz="2004" dirty="0">
              <a:solidFill>
                <a:schemeClr val="tx1"/>
              </a:solidFill>
            </a:endParaRPr>
          </a:p>
          <a:p>
            <a:pPr algn="ctr"/>
            <a:r>
              <a:rPr kumimoji="1" lang="en-US" altLang="ja-JP" sz="668" b="1" dirty="0">
                <a:solidFill>
                  <a:schemeClr val="tx1"/>
                </a:solidFill>
              </a:rPr>
              <a:t>5</a:t>
            </a:r>
          </a:p>
          <a:p>
            <a:pPr algn="ctr"/>
            <a:endParaRPr kumimoji="1" lang="ja-JP" altLang="en-US" sz="2004" dirty="0">
              <a:solidFill>
                <a:schemeClr val="tx1"/>
              </a:solidFill>
            </a:endParaRPr>
          </a:p>
        </p:txBody>
      </p:sp>
      <p:sp>
        <p:nvSpPr>
          <p:cNvPr id="131" name="ハート 130"/>
          <p:cNvSpPr/>
          <p:nvPr/>
        </p:nvSpPr>
        <p:spPr>
          <a:xfrm>
            <a:off x="914294" y="2789597"/>
            <a:ext cx="200446" cy="200446"/>
          </a:xfrm>
          <a:prstGeom prst="heart">
            <a:avLst/>
          </a:prstGeom>
          <a:solidFill>
            <a:schemeClr val="accent2">
              <a:lumMod val="40000"/>
              <a:lumOff val="60000"/>
            </a:schemeClr>
          </a:solidFill>
          <a:ln>
            <a:solidFill>
              <a:schemeClr val="accent2">
                <a:lumMod val="40000"/>
                <a:lumOff val="6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en-US" altLang="ja-JP" sz="2004" dirty="0">
              <a:solidFill>
                <a:schemeClr val="tx1"/>
              </a:solidFill>
            </a:endParaRPr>
          </a:p>
          <a:p>
            <a:pPr algn="ctr"/>
            <a:r>
              <a:rPr kumimoji="1" lang="en-US" altLang="ja-JP" sz="668" b="1" dirty="0">
                <a:solidFill>
                  <a:schemeClr val="tx1"/>
                </a:solidFill>
              </a:rPr>
              <a:t>6</a:t>
            </a:r>
          </a:p>
          <a:p>
            <a:pPr algn="ctr"/>
            <a:endParaRPr kumimoji="1" lang="ja-JP" altLang="en-US" sz="2004" dirty="0">
              <a:solidFill>
                <a:schemeClr val="tx1"/>
              </a:solidFill>
            </a:endParaRPr>
          </a:p>
        </p:txBody>
      </p:sp>
      <p:sp>
        <p:nvSpPr>
          <p:cNvPr id="133" name="ハート 132"/>
          <p:cNvSpPr/>
          <p:nvPr/>
        </p:nvSpPr>
        <p:spPr>
          <a:xfrm>
            <a:off x="916717" y="3027818"/>
            <a:ext cx="200446" cy="200446"/>
          </a:xfrm>
          <a:prstGeom prst="heart">
            <a:avLst/>
          </a:prstGeom>
          <a:solidFill>
            <a:schemeClr val="accent2">
              <a:lumMod val="40000"/>
              <a:lumOff val="60000"/>
            </a:schemeClr>
          </a:solidFill>
          <a:ln>
            <a:solidFill>
              <a:schemeClr val="accent2">
                <a:lumMod val="40000"/>
                <a:lumOff val="6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en-US" altLang="ja-JP" sz="2004" dirty="0">
              <a:solidFill>
                <a:schemeClr val="tx1"/>
              </a:solidFill>
            </a:endParaRPr>
          </a:p>
          <a:p>
            <a:pPr algn="ctr"/>
            <a:r>
              <a:rPr kumimoji="1" lang="en-US" altLang="ja-JP" sz="668" b="1" dirty="0">
                <a:solidFill>
                  <a:schemeClr val="tx1"/>
                </a:solidFill>
              </a:rPr>
              <a:t>7</a:t>
            </a:r>
          </a:p>
          <a:p>
            <a:pPr algn="ctr"/>
            <a:endParaRPr kumimoji="1" lang="ja-JP" altLang="en-US" sz="2004" dirty="0">
              <a:solidFill>
                <a:schemeClr val="tx1"/>
              </a:solidFill>
            </a:endParaRPr>
          </a:p>
        </p:txBody>
      </p:sp>
      <p:pic>
        <p:nvPicPr>
          <p:cNvPr id="61" name="図 6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173256" y="1360717"/>
            <a:ext cx="1576616" cy="1176105"/>
          </a:xfrm>
          <a:prstGeom prst="rect">
            <a:avLst/>
          </a:prstGeom>
        </p:spPr>
      </p:pic>
      <p:pic>
        <p:nvPicPr>
          <p:cNvPr id="55" name="図 54"/>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flipH="1">
            <a:off x="3129543" y="2668898"/>
            <a:ext cx="649988" cy="994482"/>
          </a:xfrm>
          <a:prstGeom prst="rect">
            <a:avLst/>
          </a:prstGeom>
        </p:spPr>
      </p:pic>
      <p:pic>
        <p:nvPicPr>
          <p:cNvPr id="59" name="図 58"/>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2179981" y="382604"/>
            <a:ext cx="1071830" cy="776005"/>
          </a:xfrm>
          <a:prstGeom prst="rect">
            <a:avLst/>
          </a:prstGeom>
        </p:spPr>
      </p:pic>
      <p:sp>
        <p:nvSpPr>
          <p:cNvPr id="149" name="ハート 148"/>
          <p:cNvSpPr/>
          <p:nvPr/>
        </p:nvSpPr>
        <p:spPr>
          <a:xfrm>
            <a:off x="9528915" y="5100602"/>
            <a:ext cx="200446" cy="200446"/>
          </a:xfrm>
          <a:prstGeom prst="heart">
            <a:avLst/>
          </a:prstGeom>
          <a:solidFill>
            <a:srgbClr val="ED6E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kumimoji="1" lang="en-US" altLang="ja-JP" sz="891" dirty="0">
                <a:solidFill>
                  <a:schemeClr val="bg1"/>
                </a:solidFill>
              </a:rPr>
              <a:t>2</a:t>
            </a:r>
            <a:endParaRPr kumimoji="1" lang="ja-JP" altLang="en-US" sz="891" dirty="0">
              <a:solidFill>
                <a:schemeClr val="bg1"/>
              </a:solidFill>
            </a:endParaRPr>
          </a:p>
        </p:txBody>
      </p:sp>
      <p:sp>
        <p:nvSpPr>
          <p:cNvPr id="150" name="ハート 149"/>
          <p:cNvSpPr/>
          <p:nvPr/>
        </p:nvSpPr>
        <p:spPr>
          <a:xfrm>
            <a:off x="6830297" y="4020784"/>
            <a:ext cx="200446" cy="200446"/>
          </a:xfrm>
          <a:prstGeom prst="heart">
            <a:avLst/>
          </a:prstGeom>
          <a:solidFill>
            <a:srgbClr val="ED6E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kumimoji="1" lang="en-US" altLang="ja-JP" sz="891" dirty="0">
                <a:solidFill>
                  <a:schemeClr val="bg1"/>
                </a:solidFill>
              </a:rPr>
              <a:t>1</a:t>
            </a:r>
            <a:endParaRPr kumimoji="1" lang="ja-JP" altLang="en-US" sz="891" dirty="0">
              <a:solidFill>
                <a:schemeClr val="bg1"/>
              </a:solidFill>
            </a:endParaRPr>
          </a:p>
        </p:txBody>
      </p:sp>
      <p:sp>
        <p:nvSpPr>
          <p:cNvPr id="152" name="ハート 151"/>
          <p:cNvSpPr/>
          <p:nvPr/>
        </p:nvSpPr>
        <p:spPr>
          <a:xfrm>
            <a:off x="8557537" y="6138283"/>
            <a:ext cx="200446" cy="200446"/>
          </a:xfrm>
          <a:prstGeom prst="heart">
            <a:avLst/>
          </a:prstGeom>
          <a:solidFill>
            <a:srgbClr val="ED6E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kumimoji="1" lang="ja-JP" altLang="en-US" sz="891" dirty="0">
                <a:solidFill>
                  <a:schemeClr val="bg1"/>
                </a:solidFill>
              </a:rPr>
              <a:t>３</a:t>
            </a:r>
          </a:p>
        </p:txBody>
      </p:sp>
      <p:sp>
        <p:nvSpPr>
          <p:cNvPr id="154" name="ハート 153"/>
          <p:cNvSpPr/>
          <p:nvPr/>
        </p:nvSpPr>
        <p:spPr>
          <a:xfrm>
            <a:off x="7885949" y="8190575"/>
            <a:ext cx="200446" cy="200446"/>
          </a:xfrm>
          <a:prstGeom prst="heart">
            <a:avLst/>
          </a:prstGeom>
          <a:solidFill>
            <a:srgbClr val="ED6E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kumimoji="1" lang="en-US" altLang="ja-JP" sz="891" dirty="0">
                <a:solidFill>
                  <a:schemeClr val="bg1"/>
                </a:solidFill>
              </a:rPr>
              <a:t>4</a:t>
            </a:r>
            <a:endParaRPr kumimoji="1" lang="ja-JP" altLang="en-US" sz="891" dirty="0">
              <a:solidFill>
                <a:schemeClr val="bg1"/>
              </a:solidFill>
            </a:endParaRPr>
          </a:p>
        </p:txBody>
      </p:sp>
      <p:pic>
        <p:nvPicPr>
          <p:cNvPr id="66" name="図 65"/>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7575089" y="255573"/>
            <a:ext cx="1844430" cy="1239799"/>
          </a:xfrm>
          <a:prstGeom prst="rect">
            <a:avLst/>
          </a:prstGeom>
        </p:spPr>
      </p:pic>
      <p:sp>
        <p:nvSpPr>
          <p:cNvPr id="161" name="角丸四角形 160"/>
          <p:cNvSpPr/>
          <p:nvPr/>
        </p:nvSpPr>
        <p:spPr>
          <a:xfrm>
            <a:off x="1134295" y="8883922"/>
            <a:ext cx="1481374" cy="1424961"/>
          </a:xfrm>
          <a:prstGeom prst="roundRect">
            <a:avLst>
              <a:gd name="adj" fmla="val 4996"/>
            </a:avLst>
          </a:prstGeom>
          <a:no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240536" tIns="0" rIns="0" bIns="0" rtlCol="0" anchor="ctr"/>
          <a:lstStyle/>
          <a:p>
            <a:pPr>
              <a:lnSpc>
                <a:spcPts val="1336"/>
              </a:lnSpc>
            </a:pPr>
            <a:endParaRPr kumimoji="1" lang="en-US" altLang="ja-JP" sz="891" dirty="0">
              <a:solidFill>
                <a:schemeClr val="tx1"/>
              </a:solidFill>
              <a:latin typeface="HG丸ｺﾞｼｯｸM-PRO" panose="020F0600000000000000" pitchFamily="50" charset="-128"/>
              <a:ea typeface="HG丸ｺﾞｼｯｸM-PRO" panose="020F0600000000000000" pitchFamily="50" charset="-128"/>
            </a:endParaRPr>
          </a:p>
        </p:txBody>
      </p:sp>
      <p:sp>
        <p:nvSpPr>
          <p:cNvPr id="52" name="ハート 51"/>
          <p:cNvSpPr/>
          <p:nvPr/>
        </p:nvSpPr>
        <p:spPr>
          <a:xfrm>
            <a:off x="1809357" y="8955642"/>
            <a:ext cx="200446" cy="200446"/>
          </a:xfrm>
          <a:prstGeom prst="heart">
            <a:avLst/>
          </a:prstGeom>
          <a:solidFill>
            <a:srgbClr val="002060"/>
          </a:solidFill>
          <a:ln>
            <a:solidFill>
              <a:srgbClr val="00206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en-US" altLang="ja-JP" sz="2004" dirty="0">
              <a:solidFill>
                <a:schemeClr val="bg1"/>
              </a:solidFill>
            </a:endParaRPr>
          </a:p>
          <a:p>
            <a:pPr algn="ctr"/>
            <a:r>
              <a:rPr kumimoji="1" lang="en-US" altLang="ja-JP" sz="668" b="1" dirty="0">
                <a:solidFill>
                  <a:schemeClr val="bg1"/>
                </a:solidFill>
              </a:rPr>
              <a:t>1</a:t>
            </a:r>
          </a:p>
          <a:p>
            <a:pPr algn="ctr"/>
            <a:endParaRPr kumimoji="1" lang="ja-JP" altLang="en-US" sz="2004" dirty="0">
              <a:solidFill>
                <a:schemeClr val="bg1"/>
              </a:solidFill>
            </a:endParaRPr>
          </a:p>
        </p:txBody>
      </p:sp>
      <p:pic>
        <p:nvPicPr>
          <p:cNvPr id="35" name="図 34"/>
          <p:cNvPicPr>
            <a:picLocks noChangeAspect="1"/>
          </p:cNvPicPr>
          <p:nvPr/>
        </p:nvPicPr>
        <p:blipFill>
          <a:blip r:embed="rId17"/>
          <a:stretch>
            <a:fillRect/>
          </a:stretch>
        </p:blipFill>
        <p:spPr>
          <a:xfrm>
            <a:off x="1638350" y="9686116"/>
            <a:ext cx="562330" cy="567954"/>
          </a:xfrm>
          <a:prstGeom prst="rect">
            <a:avLst/>
          </a:prstGeom>
        </p:spPr>
      </p:pic>
      <p:pic>
        <p:nvPicPr>
          <p:cNvPr id="12" name="図 11"/>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734643" y="8569902"/>
            <a:ext cx="669097" cy="750446"/>
          </a:xfrm>
          <a:prstGeom prst="rect">
            <a:avLst/>
          </a:prstGeom>
        </p:spPr>
      </p:pic>
      <p:sp>
        <p:nvSpPr>
          <p:cNvPr id="162" name="テキスト ボックス 161"/>
          <p:cNvSpPr txBox="1"/>
          <p:nvPr/>
        </p:nvSpPr>
        <p:spPr>
          <a:xfrm>
            <a:off x="1204282" y="9123574"/>
            <a:ext cx="1380871" cy="743602"/>
          </a:xfrm>
          <a:prstGeom prst="rect">
            <a:avLst/>
          </a:prstGeom>
          <a:noFill/>
        </p:spPr>
        <p:txBody>
          <a:bodyPr wrap="square" rtlCol="0" anchor="ctr">
            <a:spAutoFit/>
          </a:bodyPr>
          <a:lstStyle/>
          <a:p>
            <a:pPr algn="ctr"/>
            <a:r>
              <a:rPr kumimoji="1" lang="ja-JP" altLang="en-US" sz="668" b="1" dirty="0">
                <a:latin typeface="HG丸ｺﾞｼｯｸM-PRO" panose="020F0600000000000000" pitchFamily="50" charset="-128"/>
                <a:ea typeface="HG丸ｺﾞｼｯｸM-PRO" panose="020F0600000000000000" pitchFamily="50" charset="-128"/>
              </a:rPr>
              <a:t>学習支援</a:t>
            </a:r>
            <a:endParaRPr kumimoji="1" lang="en-US" altLang="ja-JP" sz="668" b="1" dirty="0">
              <a:latin typeface="HG丸ｺﾞｼｯｸM-PRO" panose="020F0600000000000000" pitchFamily="50" charset="-128"/>
              <a:ea typeface="HG丸ｺﾞｼｯｸM-PRO" panose="020F0600000000000000" pitchFamily="50" charset="-128"/>
            </a:endParaRPr>
          </a:p>
          <a:p>
            <a:pPr algn="ctr"/>
            <a:r>
              <a:rPr kumimoji="1" lang="ja-JP" altLang="en-US" sz="1114" b="1" dirty="0">
                <a:latin typeface="HG丸ｺﾞｼｯｸM-PRO" panose="020F0600000000000000" pitchFamily="50" charset="-128"/>
                <a:ea typeface="HG丸ｺﾞｼｯｸM-PRO" panose="020F0600000000000000" pitchFamily="50" charset="-128"/>
              </a:rPr>
              <a:t>オアシス八幡山</a:t>
            </a:r>
            <a:endParaRPr kumimoji="1" lang="en-US" altLang="ja-JP" sz="1114" b="1" dirty="0">
              <a:latin typeface="HG丸ｺﾞｼｯｸM-PRO" panose="020F0600000000000000" pitchFamily="50" charset="-128"/>
              <a:ea typeface="HG丸ｺﾞｼｯｸM-PRO" panose="020F0600000000000000" pitchFamily="50" charset="-128"/>
            </a:endParaRPr>
          </a:p>
          <a:p>
            <a:pPr algn="ctr"/>
            <a:r>
              <a:rPr lang="ja-JP" altLang="en-US" sz="668"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施設名：上北沢フィールド</a:t>
            </a:r>
            <a:endParaRPr lang="en-US" altLang="ja-JP" sz="668"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ctr"/>
            <a:r>
              <a:rPr lang="ja-JP" altLang="en-US" sz="668"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　   八幡社社務所</a:t>
            </a:r>
            <a:endParaRPr lang="en-US" altLang="ja-JP" sz="668"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endParaRPr kumimoji="1" lang="ja-JP" altLang="en-US" sz="1114" dirty="0">
              <a:latin typeface="HG丸ｺﾞｼｯｸM-PRO" panose="020F0600000000000000" pitchFamily="50" charset="-128"/>
              <a:ea typeface="HG丸ｺﾞｼｯｸM-PRO" panose="020F0600000000000000" pitchFamily="50" charset="-128"/>
            </a:endParaRPr>
          </a:p>
        </p:txBody>
      </p:sp>
      <p:sp>
        <p:nvSpPr>
          <p:cNvPr id="164" name="ハート 163"/>
          <p:cNvSpPr/>
          <p:nvPr/>
        </p:nvSpPr>
        <p:spPr>
          <a:xfrm>
            <a:off x="7917701" y="7835140"/>
            <a:ext cx="200446" cy="200446"/>
          </a:xfrm>
          <a:prstGeom prst="heart">
            <a:avLst/>
          </a:prstGeom>
          <a:solidFill>
            <a:srgbClr val="002060"/>
          </a:solidFill>
          <a:ln>
            <a:solidFill>
              <a:srgbClr val="00206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en-US" altLang="ja-JP" sz="2004" dirty="0">
              <a:solidFill>
                <a:schemeClr val="bg1"/>
              </a:solidFill>
            </a:endParaRPr>
          </a:p>
          <a:p>
            <a:pPr algn="ctr"/>
            <a:r>
              <a:rPr kumimoji="1" lang="en-US" altLang="ja-JP" sz="668" b="1" dirty="0">
                <a:solidFill>
                  <a:schemeClr val="bg1"/>
                </a:solidFill>
              </a:rPr>
              <a:t>1</a:t>
            </a:r>
          </a:p>
          <a:p>
            <a:pPr algn="ctr"/>
            <a:endParaRPr kumimoji="1" lang="ja-JP" altLang="en-US" sz="2004" dirty="0">
              <a:solidFill>
                <a:schemeClr val="bg1"/>
              </a:solidFill>
            </a:endParaRPr>
          </a:p>
        </p:txBody>
      </p:sp>
      <p:sp>
        <p:nvSpPr>
          <p:cNvPr id="155" name="ハート 154"/>
          <p:cNvSpPr/>
          <p:nvPr/>
        </p:nvSpPr>
        <p:spPr>
          <a:xfrm>
            <a:off x="12163316" y="6511481"/>
            <a:ext cx="252000" cy="252000"/>
          </a:xfrm>
          <a:prstGeom prst="heart">
            <a:avLst/>
          </a:prstGeom>
          <a:solidFill>
            <a:srgbClr val="ED6E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kumimoji="1" lang="en-US" altLang="ja-JP" sz="891" dirty="0">
                <a:solidFill>
                  <a:schemeClr val="bg1"/>
                </a:solidFill>
              </a:rPr>
              <a:t>4</a:t>
            </a:r>
            <a:endParaRPr kumimoji="1" lang="ja-JP" altLang="en-US" sz="891" dirty="0">
              <a:solidFill>
                <a:schemeClr val="bg1"/>
              </a:solidFill>
            </a:endParaRPr>
          </a:p>
        </p:txBody>
      </p:sp>
      <p:pic>
        <p:nvPicPr>
          <p:cNvPr id="44" name="Picture 2" descr="https://1.bp.blogspot.com/-eVWc0WxjRHU/XKWRAsGGL_I/AAAAAAABSNM/kTpiCdzywbI1jbrjbpTC2tbhfXY7VL26ACLcBGAs/s800/building_jidoufukushi1_hoikuen.png"/>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736879" y="405891"/>
            <a:ext cx="942377" cy="571259"/>
          </a:xfrm>
          <a:prstGeom prst="roundRect">
            <a:avLst>
              <a:gd name="adj" fmla="val 0"/>
            </a:avLst>
          </a:prstGeom>
          <a:noFill/>
          <a:extLst>
            <a:ext uri="{909E8E84-426E-40DD-AFC4-6F175D3DCCD1}">
              <a14:hiddenFill xmlns:a14="http://schemas.microsoft.com/office/drawing/2010/main">
                <a:solidFill>
                  <a:srgbClr val="FFFFFF"/>
                </a:solidFill>
              </a14:hiddenFill>
            </a:ext>
          </a:extLst>
        </p:spPr>
      </p:pic>
      <p:pic>
        <p:nvPicPr>
          <p:cNvPr id="165" name="図 164" descr="社会福祉法人　福音寮"/>
          <p:cNvPicPr/>
          <p:nvPr/>
        </p:nvPicPr>
        <p:blipFill>
          <a:blip r:embed="rId20">
            <a:extLst>
              <a:ext uri="{28A0092B-C50C-407E-A947-70E740481C1C}">
                <a14:useLocalDpi xmlns:a14="http://schemas.microsoft.com/office/drawing/2010/main" val="0"/>
              </a:ext>
            </a:extLst>
          </a:blip>
          <a:srcRect/>
          <a:stretch>
            <a:fillRect/>
          </a:stretch>
        </p:blipFill>
        <p:spPr bwMode="auto">
          <a:xfrm>
            <a:off x="955612" y="6379563"/>
            <a:ext cx="1191935" cy="569093"/>
          </a:xfrm>
          <a:prstGeom prst="rect">
            <a:avLst/>
          </a:prstGeom>
          <a:noFill/>
          <a:ln>
            <a:noFill/>
          </a:ln>
        </p:spPr>
      </p:pic>
      <p:pic>
        <p:nvPicPr>
          <p:cNvPr id="53" name="Picture 2"/>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p:blipFill>
        <p:spPr bwMode="auto">
          <a:xfrm>
            <a:off x="2264369" y="3965853"/>
            <a:ext cx="509384" cy="509384"/>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4" descr="https://qr.quel.jp/tmp/95584ce124c736fa3c060ff791086c19f619b85e.png"/>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2246922" y="4572572"/>
            <a:ext cx="540000" cy="540000"/>
          </a:xfrm>
          <a:prstGeom prst="rect">
            <a:avLst/>
          </a:prstGeom>
          <a:noFill/>
          <a:extLst>
            <a:ext uri="{909E8E84-426E-40DD-AFC4-6F175D3DCCD1}">
              <a14:hiddenFill xmlns:a14="http://schemas.microsoft.com/office/drawing/2010/main">
                <a:solidFill>
                  <a:srgbClr val="FFFFFF"/>
                </a:solidFill>
              </a14:hiddenFill>
            </a:ext>
          </a:extLst>
        </p:spPr>
      </p:pic>
      <p:pic>
        <p:nvPicPr>
          <p:cNvPr id="67" name="図 66"/>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1238051" y="7615695"/>
            <a:ext cx="685082" cy="686310"/>
          </a:xfrm>
          <a:prstGeom prst="rect">
            <a:avLst/>
          </a:prstGeom>
        </p:spPr>
      </p:pic>
      <p:sp>
        <p:nvSpPr>
          <p:cNvPr id="168" name="角丸四角形 167"/>
          <p:cNvSpPr/>
          <p:nvPr/>
        </p:nvSpPr>
        <p:spPr>
          <a:xfrm>
            <a:off x="9376325" y="9998490"/>
            <a:ext cx="5156840" cy="547574"/>
          </a:xfrm>
          <a:prstGeom prst="roundRect">
            <a:avLst/>
          </a:prstGeom>
          <a:gradFill>
            <a:gsLst>
              <a:gs pos="0">
                <a:schemeClr val="accent4">
                  <a:lumMod val="6000"/>
                  <a:lumOff val="94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latin typeface="HG丸ｺﾞｼｯｸM-PRO" panose="020F0600000000000000" pitchFamily="50" charset="-128"/>
                <a:ea typeface="HG丸ｺﾞｼｯｸM-PRO" panose="020F0600000000000000" pitchFamily="50" charset="-128"/>
              </a:rPr>
              <a:t>【</a:t>
            </a:r>
            <a:r>
              <a:rPr kumimoji="1" lang="ja-JP" altLang="en-US" sz="1400" b="1" dirty="0">
                <a:solidFill>
                  <a:schemeClr val="tx1"/>
                </a:solidFill>
                <a:latin typeface="HG丸ｺﾞｼｯｸM-PRO" panose="020F0600000000000000" pitchFamily="50" charset="-128"/>
                <a:ea typeface="HG丸ｺﾞｼｯｸM-PRO" panose="020F0600000000000000" pitchFamily="50" charset="-128"/>
              </a:rPr>
              <a:t>お問い合わせ</a:t>
            </a:r>
            <a:r>
              <a:rPr kumimoji="1" lang="en-US" altLang="ja-JP" sz="1400" b="1" dirty="0">
                <a:solidFill>
                  <a:schemeClr val="tx1"/>
                </a:solidFill>
                <a:latin typeface="HG丸ｺﾞｼｯｸM-PRO" panose="020F0600000000000000" pitchFamily="50" charset="-128"/>
                <a:ea typeface="HG丸ｺﾞｼｯｸM-PRO" panose="020F0600000000000000" pitchFamily="50" charset="-128"/>
              </a:rPr>
              <a:t>】</a:t>
            </a:r>
            <a:r>
              <a:rPr kumimoji="1" lang="ja-JP" altLang="en-US" sz="1400" b="1" dirty="0">
                <a:solidFill>
                  <a:schemeClr val="tx1"/>
                </a:solidFill>
                <a:latin typeface="HG丸ｺﾞｼｯｸM-PRO" panose="020F0600000000000000" pitchFamily="50" charset="-128"/>
                <a:ea typeface="HG丸ｺﾞｼｯｸM-PRO" panose="020F0600000000000000" pitchFamily="50" charset="-128"/>
              </a:rPr>
              <a:t>社会福祉協議会上北沢地区事務局</a:t>
            </a:r>
            <a:endParaRPr kumimoji="1" lang="en-US" altLang="ja-JP" sz="1400" b="1" dirty="0">
              <a:solidFill>
                <a:schemeClr val="tx1"/>
              </a:solidFill>
              <a:latin typeface="HG丸ｺﾞｼｯｸM-PRO" panose="020F0600000000000000" pitchFamily="50" charset="-128"/>
              <a:ea typeface="HG丸ｺﾞｼｯｸM-PRO" panose="020F0600000000000000" pitchFamily="50" charset="-128"/>
            </a:endParaRPr>
          </a:p>
          <a:p>
            <a:pPr algn="ctr"/>
            <a:r>
              <a:rPr kumimoji="1" lang="en-US" altLang="ja-JP" sz="1400" b="1" dirty="0">
                <a:solidFill>
                  <a:schemeClr val="tx1"/>
                </a:solidFill>
                <a:latin typeface="HG丸ｺﾞｼｯｸM-PRO" panose="020F0600000000000000" pitchFamily="50" charset="-128"/>
                <a:ea typeface="HG丸ｺﾞｼｯｸM-PRO" panose="020F0600000000000000" pitchFamily="50" charset="-128"/>
              </a:rPr>
              <a:t>TEL </a:t>
            </a:r>
            <a:r>
              <a:rPr kumimoji="1" lang="ja-JP" altLang="en-US" sz="1400" b="1" dirty="0">
                <a:solidFill>
                  <a:schemeClr val="tx1"/>
                </a:solidFill>
                <a:latin typeface="HG丸ｺﾞｼｯｸM-PRO" panose="020F0600000000000000" pitchFamily="50" charset="-128"/>
                <a:ea typeface="HG丸ｺﾞｼｯｸM-PRO" panose="020F0600000000000000" pitchFamily="50" charset="-128"/>
              </a:rPr>
              <a:t> </a:t>
            </a:r>
            <a:r>
              <a:rPr kumimoji="1" lang="en-US" altLang="ja-JP" sz="1400" b="1" dirty="0">
                <a:solidFill>
                  <a:schemeClr val="tx1"/>
                </a:solidFill>
                <a:latin typeface="HG丸ｺﾞｼｯｸM-PRO" panose="020F0600000000000000" pitchFamily="50" charset="-128"/>
                <a:ea typeface="HG丸ｺﾞｼｯｸM-PRO" panose="020F0600000000000000" pitchFamily="50" charset="-128"/>
              </a:rPr>
              <a:t>090-9818-2773</a:t>
            </a:r>
            <a:r>
              <a:rPr kumimoji="1" lang="ja-JP" altLang="en-US" sz="1400" b="1" dirty="0">
                <a:solidFill>
                  <a:schemeClr val="tx1"/>
                </a:solidFill>
                <a:latin typeface="HG丸ｺﾞｼｯｸM-PRO" panose="020F0600000000000000" pitchFamily="50" charset="-128"/>
                <a:ea typeface="HG丸ｺﾞｼｯｸM-PRO" panose="020F0600000000000000" pitchFamily="50" charset="-128"/>
              </a:rPr>
              <a:t>         </a:t>
            </a:r>
            <a:r>
              <a:rPr kumimoji="1" lang="en-US" altLang="ja-JP" sz="1400" b="1" dirty="0">
                <a:solidFill>
                  <a:schemeClr val="tx1"/>
                </a:solidFill>
                <a:latin typeface="HG丸ｺﾞｼｯｸM-PRO" panose="020F0600000000000000" pitchFamily="50" charset="-128"/>
                <a:ea typeface="HG丸ｺﾞｼｯｸM-PRO" panose="020F0600000000000000" pitchFamily="50" charset="-128"/>
              </a:rPr>
              <a:t>FAX  03-4330-1895</a:t>
            </a:r>
          </a:p>
        </p:txBody>
      </p:sp>
      <p:sp>
        <p:nvSpPr>
          <p:cNvPr id="63" name="正方形/長方形 62"/>
          <p:cNvSpPr/>
          <p:nvPr/>
        </p:nvSpPr>
        <p:spPr>
          <a:xfrm>
            <a:off x="3659071" y="5885548"/>
            <a:ext cx="1005403" cy="215444"/>
          </a:xfrm>
          <a:prstGeom prst="rect">
            <a:avLst/>
          </a:prstGeom>
        </p:spPr>
        <p:txBody>
          <a:bodyPr wrap="none">
            <a:spAutoFit/>
          </a:bodyPr>
          <a:lstStyle/>
          <a:p>
            <a:r>
              <a:rPr lang="ja-JP" altLang="en-US" sz="8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訪問ボランティア</a:t>
            </a:r>
            <a:endParaRPr lang="ja-JP" altLang="en-US" dirty="0"/>
          </a:p>
        </p:txBody>
      </p:sp>
      <p:sp>
        <p:nvSpPr>
          <p:cNvPr id="70" name="正方形/長方形 69"/>
          <p:cNvSpPr/>
          <p:nvPr/>
        </p:nvSpPr>
        <p:spPr>
          <a:xfrm>
            <a:off x="3310459" y="7798353"/>
            <a:ext cx="1050288" cy="195438"/>
          </a:xfrm>
          <a:prstGeom prst="rect">
            <a:avLst/>
          </a:prstGeom>
        </p:spPr>
        <p:txBody>
          <a:bodyPr wrap="none">
            <a:spAutoFit/>
          </a:bodyPr>
          <a:lstStyle/>
          <a:p>
            <a:r>
              <a:rPr lang="ja-JP" altLang="en-US" sz="67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る保護者の情報交換会</a:t>
            </a:r>
            <a:endParaRPr lang="ja-JP" altLang="en-US" sz="670" dirty="0"/>
          </a:p>
        </p:txBody>
      </p:sp>
      <p:sp>
        <p:nvSpPr>
          <p:cNvPr id="25" name="ハート 24"/>
          <p:cNvSpPr/>
          <p:nvPr/>
        </p:nvSpPr>
        <p:spPr>
          <a:xfrm>
            <a:off x="3858405" y="7015509"/>
            <a:ext cx="200446" cy="200446"/>
          </a:xfrm>
          <a:prstGeom prst="heart">
            <a:avLst/>
          </a:prstGeom>
          <a:solidFill>
            <a:srgbClr val="FF0000"/>
          </a:solidFill>
          <a:ln>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kumimoji="1" lang="en-US" altLang="ja-JP" sz="668" b="1" dirty="0"/>
              <a:t>3</a:t>
            </a:r>
            <a:endParaRPr kumimoji="1" lang="ja-JP" altLang="en-US" sz="2004" dirty="0"/>
          </a:p>
        </p:txBody>
      </p:sp>
      <p:grpSp>
        <p:nvGrpSpPr>
          <p:cNvPr id="85" name="グループ化 84">
            <a:extLst>
              <a:ext uri="{FF2B5EF4-FFF2-40B4-BE49-F238E27FC236}">
                <a16:creationId xmlns:a16="http://schemas.microsoft.com/office/drawing/2014/main" id="{306D1FFA-B762-ED06-5E31-25C51A0EFDFC}"/>
              </a:ext>
            </a:extLst>
          </p:cNvPr>
          <p:cNvGrpSpPr/>
          <p:nvPr/>
        </p:nvGrpSpPr>
        <p:grpSpPr>
          <a:xfrm>
            <a:off x="6599495" y="1290684"/>
            <a:ext cx="3402103" cy="1933036"/>
            <a:chOff x="6820763" y="1194450"/>
            <a:chExt cx="3402103" cy="1933036"/>
          </a:xfrm>
        </p:grpSpPr>
        <p:grpSp>
          <p:nvGrpSpPr>
            <p:cNvPr id="60" name="グループ化 59"/>
            <p:cNvGrpSpPr/>
            <p:nvPr/>
          </p:nvGrpSpPr>
          <p:grpSpPr>
            <a:xfrm>
              <a:off x="7266403" y="1412349"/>
              <a:ext cx="2956463" cy="1715137"/>
              <a:chOff x="6341525" y="1324220"/>
              <a:chExt cx="3529528" cy="1543985"/>
            </a:xfrm>
          </p:grpSpPr>
          <p:sp>
            <p:nvSpPr>
              <p:cNvPr id="45" name="角丸四角形 44"/>
              <p:cNvSpPr/>
              <p:nvPr/>
            </p:nvSpPr>
            <p:spPr>
              <a:xfrm>
                <a:off x="6341525" y="1324220"/>
                <a:ext cx="3529528" cy="1543985"/>
              </a:xfrm>
              <a:prstGeom prst="roundRect">
                <a:avLst>
                  <a:gd name="adj" fmla="val 5705"/>
                </a:avLst>
              </a:prstGeom>
              <a:ln w="57150">
                <a:solidFill>
                  <a:srgbClr val="FFFF00"/>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2004" dirty="0"/>
              </a:p>
            </p:txBody>
          </p:sp>
          <p:sp>
            <p:nvSpPr>
              <p:cNvPr id="46" name="ハート 45"/>
              <p:cNvSpPr/>
              <p:nvPr/>
            </p:nvSpPr>
            <p:spPr>
              <a:xfrm>
                <a:off x="6996706" y="1412771"/>
                <a:ext cx="214890" cy="162038"/>
              </a:xfrm>
              <a:prstGeom prst="heart">
                <a:avLst/>
              </a:prstGeom>
              <a:solidFill>
                <a:srgbClr val="FFFF00"/>
              </a:solidFill>
              <a:ln>
                <a:solidFill>
                  <a:srgbClr val="FFFF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en-US" altLang="ja-JP" sz="2004" dirty="0">
                  <a:solidFill>
                    <a:schemeClr val="tx1"/>
                  </a:solidFill>
                </a:endParaRPr>
              </a:p>
              <a:p>
                <a:pPr algn="ctr"/>
                <a:r>
                  <a:rPr kumimoji="1" lang="en-US" altLang="ja-JP" sz="668" b="1" dirty="0">
                    <a:solidFill>
                      <a:schemeClr val="tx1"/>
                    </a:solidFill>
                  </a:rPr>
                  <a:t>2</a:t>
                </a:r>
              </a:p>
              <a:p>
                <a:pPr algn="ctr"/>
                <a:endParaRPr kumimoji="1" lang="ja-JP" altLang="en-US" sz="2004" dirty="0">
                  <a:solidFill>
                    <a:schemeClr val="tx1"/>
                  </a:solidFill>
                </a:endParaRPr>
              </a:p>
            </p:txBody>
          </p:sp>
          <p:sp>
            <p:nvSpPr>
              <p:cNvPr id="47" name="テキスト ボックス 46"/>
              <p:cNvSpPr txBox="1"/>
              <p:nvPr/>
            </p:nvSpPr>
            <p:spPr>
              <a:xfrm>
                <a:off x="6431726" y="1608625"/>
                <a:ext cx="1425859" cy="576870"/>
              </a:xfrm>
              <a:prstGeom prst="rect">
                <a:avLst/>
              </a:prstGeom>
              <a:noFill/>
            </p:spPr>
            <p:txBody>
              <a:bodyPr wrap="square" rtlCol="0" anchor="ctr">
                <a:spAutoFit/>
              </a:bodyPr>
              <a:lstStyle/>
              <a:p>
                <a:pPr algn="ctr"/>
                <a:r>
                  <a:rPr kumimoji="1" lang="ja-JP" altLang="en-US" sz="668" b="1" dirty="0">
                    <a:latin typeface="HG丸ｺﾞｼｯｸM-PRO" panose="020F0600000000000000" pitchFamily="50" charset="-128"/>
                    <a:ea typeface="HG丸ｺﾞｼｯｸM-PRO" panose="020F0600000000000000" pitchFamily="50" charset="-128"/>
                  </a:rPr>
                  <a:t>子ども食堂</a:t>
                </a:r>
                <a:endParaRPr kumimoji="1" lang="en-US" altLang="ja-JP" sz="668" b="1" dirty="0">
                  <a:latin typeface="HG丸ｺﾞｼｯｸM-PRO" panose="020F0600000000000000" pitchFamily="50" charset="-128"/>
                  <a:ea typeface="HG丸ｺﾞｼｯｸM-PRO" panose="020F0600000000000000" pitchFamily="50" charset="-128"/>
                </a:endParaRPr>
              </a:p>
              <a:p>
                <a:pPr algn="ctr"/>
                <a:r>
                  <a:rPr kumimoji="1" lang="ja-JP" altLang="en-US" sz="1114" b="1" dirty="0">
                    <a:latin typeface="HG丸ｺﾞｼｯｸM-PRO" panose="020F0600000000000000" pitchFamily="50" charset="-128"/>
                    <a:ea typeface="HG丸ｺﾞｼｯｸM-PRO" panose="020F0600000000000000" pitchFamily="50" charset="-128"/>
                  </a:rPr>
                  <a:t>かみきたざわ</a:t>
                </a:r>
                <a:endParaRPr kumimoji="1" lang="en-US" altLang="ja-JP" sz="1114" b="1" dirty="0">
                  <a:latin typeface="HG丸ｺﾞｼｯｸM-PRO" panose="020F0600000000000000" pitchFamily="50" charset="-128"/>
                  <a:ea typeface="HG丸ｺﾞｼｯｸM-PRO" panose="020F0600000000000000" pitchFamily="50" charset="-128"/>
                </a:endParaRPr>
              </a:p>
              <a:p>
                <a:pPr algn="ctr"/>
                <a:r>
                  <a:rPr kumimoji="1" lang="ja-JP" altLang="en-US" sz="1114" b="1" dirty="0">
                    <a:latin typeface="HG丸ｺﾞｼｯｸM-PRO" panose="020F0600000000000000" pitchFamily="50" charset="-128"/>
                    <a:ea typeface="HG丸ｺﾞｼｯｸM-PRO" panose="020F0600000000000000" pitchFamily="50" charset="-128"/>
                  </a:rPr>
                  <a:t>子ども食堂</a:t>
                </a:r>
                <a:endParaRPr kumimoji="1" lang="en-US" altLang="ja-JP" sz="1114" b="1" dirty="0">
                  <a:latin typeface="HG丸ｺﾞｼｯｸM-PRO" panose="020F0600000000000000" pitchFamily="50" charset="-128"/>
                  <a:ea typeface="HG丸ｺﾞｼｯｸM-PRO" panose="020F0600000000000000" pitchFamily="50" charset="-128"/>
                </a:endParaRPr>
              </a:p>
              <a:p>
                <a:pPr algn="ctr"/>
                <a:r>
                  <a:rPr lang="ja-JP" altLang="en-US" sz="668"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施設名：上北沢フィールド</a:t>
                </a:r>
                <a:endParaRPr kumimoji="1" lang="ja-JP" altLang="en-US" sz="1114" dirty="0">
                  <a:latin typeface="HG丸ｺﾞｼｯｸM-PRO" panose="020F0600000000000000" pitchFamily="50" charset="-128"/>
                  <a:ea typeface="HG丸ｺﾞｼｯｸM-PRO" panose="020F0600000000000000" pitchFamily="50" charset="-128"/>
                </a:endParaRPr>
              </a:p>
            </p:txBody>
          </p:sp>
          <p:pic>
            <p:nvPicPr>
              <p:cNvPr id="42" name="図 41"/>
              <p:cNvPicPr>
                <a:picLocks noChangeAspect="1"/>
              </p:cNvPicPr>
              <p:nvPr/>
            </p:nvPicPr>
            <p:blipFill>
              <a:blip r:embed="rId24"/>
              <a:stretch>
                <a:fillRect/>
              </a:stretch>
            </p:blipFill>
            <p:spPr>
              <a:xfrm>
                <a:off x="6799393" y="2167443"/>
                <a:ext cx="828329" cy="668487"/>
              </a:xfrm>
              <a:prstGeom prst="rect">
                <a:avLst/>
              </a:prstGeom>
            </p:spPr>
          </p:pic>
        </p:grpSp>
        <p:sp>
          <p:nvSpPr>
            <p:cNvPr id="50" name="テキスト ボックス 49"/>
            <p:cNvSpPr txBox="1"/>
            <p:nvPr/>
          </p:nvSpPr>
          <p:spPr>
            <a:xfrm>
              <a:off x="8646913" y="2671754"/>
              <a:ext cx="1522217" cy="195118"/>
            </a:xfrm>
            <a:prstGeom prst="rect">
              <a:avLst/>
            </a:prstGeom>
            <a:noFill/>
          </p:spPr>
          <p:txBody>
            <a:bodyPr wrap="square" rtlCol="0">
              <a:spAutoFit/>
            </a:bodyPr>
            <a:lstStyle/>
            <a:p>
              <a:r>
                <a:rPr kumimoji="1" lang="ja-JP" altLang="en-US" sz="668" dirty="0">
                  <a:latin typeface="HG丸ｺﾞｼｯｸM-PRO" panose="020F0600000000000000" pitchFamily="50" charset="-128"/>
                  <a:ea typeface="HG丸ｺﾞｼｯｸM-PRO" panose="020F0600000000000000" pitchFamily="50" charset="-128"/>
                </a:rPr>
                <a:t>かみきたざわ子ども食堂の様子</a:t>
              </a:r>
            </a:p>
          </p:txBody>
        </p:sp>
        <p:pic>
          <p:nvPicPr>
            <p:cNvPr id="83" name="Picture 2" descr="こども食堂のイラスト"/>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7000565" y="1194450"/>
              <a:ext cx="677801" cy="571790"/>
            </a:xfrm>
            <a:prstGeom prst="rect">
              <a:avLst/>
            </a:prstGeom>
            <a:noFill/>
            <a:extLst>
              <a:ext uri="{909E8E84-426E-40DD-AFC4-6F175D3DCCD1}">
                <a14:hiddenFill xmlns:a14="http://schemas.microsoft.com/office/drawing/2010/main">
                  <a:solidFill>
                    <a:srgbClr val="FFFFFF"/>
                  </a:solidFill>
                </a14:hiddenFill>
              </a:ext>
            </a:extLst>
          </p:spPr>
        </p:pic>
        <p:pic>
          <p:nvPicPr>
            <p:cNvPr id="117" name="図 116"/>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6820763" y="2373031"/>
              <a:ext cx="836925" cy="749886"/>
            </a:xfrm>
            <a:prstGeom prst="rect">
              <a:avLst/>
            </a:prstGeom>
          </p:spPr>
        </p:pic>
        <p:pic>
          <p:nvPicPr>
            <p:cNvPr id="24" name="図 23"/>
            <p:cNvPicPr>
              <a:picLocks noChangeAspect="1"/>
            </p:cNvPicPr>
            <p:nvPr/>
          </p:nvPicPr>
          <p:blipFill>
            <a:blip r:embed="rId27"/>
            <a:stretch>
              <a:fillRect/>
            </a:stretch>
          </p:blipFill>
          <p:spPr>
            <a:xfrm>
              <a:off x="8606478" y="1601059"/>
              <a:ext cx="1392629" cy="1044000"/>
            </a:xfrm>
            <a:prstGeom prst="rect">
              <a:avLst/>
            </a:prstGeom>
            <a:ln>
              <a:noFill/>
            </a:ln>
            <a:effectLst>
              <a:softEdge rad="112500"/>
            </a:effectLst>
          </p:spPr>
        </p:pic>
      </p:grpSp>
      <p:sp>
        <p:nvSpPr>
          <p:cNvPr id="26" name="フッター プレースホルダー 25"/>
          <p:cNvSpPr>
            <a:spLocks noGrp="1"/>
          </p:cNvSpPr>
          <p:nvPr>
            <p:ph type="ftr" sz="quarter" idx="11"/>
          </p:nvPr>
        </p:nvSpPr>
        <p:spPr>
          <a:xfrm>
            <a:off x="0" y="10127027"/>
            <a:ext cx="15119349" cy="569240"/>
          </a:xfrm>
        </p:spPr>
        <p:txBody>
          <a:bodyPr/>
          <a:lstStyle/>
          <a:p>
            <a:r>
              <a:rPr kumimoji="1" lang="ja-JP" altLang="en-US" sz="1200" b="1" dirty="0">
                <a:solidFill>
                  <a:schemeClr val="tx1"/>
                </a:solidFill>
                <a:latin typeface="BIZ UDPゴシック" panose="020B0400000000000000" pitchFamily="50" charset="-128"/>
                <a:ea typeface="BIZ UDPゴシック" panose="020B0400000000000000" pitchFamily="50" charset="-128"/>
              </a:rPr>
              <a:t>－</a:t>
            </a:r>
            <a:r>
              <a:rPr kumimoji="1" lang="en-US" altLang="ja-JP" sz="1200" b="1" dirty="0">
                <a:solidFill>
                  <a:schemeClr val="tx1"/>
                </a:solidFill>
                <a:latin typeface="BIZ UDPゴシック" panose="020B0400000000000000" pitchFamily="50" charset="-128"/>
                <a:ea typeface="BIZ UDPゴシック" panose="020B0400000000000000" pitchFamily="50" charset="-128"/>
              </a:rPr>
              <a:t>2</a:t>
            </a:r>
            <a:r>
              <a:rPr kumimoji="1" lang="ja-JP" altLang="en-US" sz="1200" b="1" dirty="0">
                <a:solidFill>
                  <a:schemeClr val="tx1"/>
                </a:solidFill>
                <a:latin typeface="BIZ UDPゴシック" panose="020B0400000000000000" pitchFamily="50" charset="-128"/>
                <a:ea typeface="BIZ UDPゴシック" panose="020B0400000000000000" pitchFamily="50" charset="-128"/>
              </a:rPr>
              <a:t>－</a:t>
            </a:r>
          </a:p>
        </p:txBody>
      </p:sp>
      <p:sp>
        <p:nvSpPr>
          <p:cNvPr id="177" name="ハート 176"/>
          <p:cNvSpPr/>
          <p:nvPr/>
        </p:nvSpPr>
        <p:spPr>
          <a:xfrm>
            <a:off x="8655657" y="6713075"/>
            <a:ext cx="200446" cy="200446"/>
          </a:xfrm>
          <a:prstGeom prst="heart">
            <a:avLst/>
          </a:prstGeom>
          <a:solidFill>
            <a:srgbClr val="FFFF00"/>
          </a:solidFill>
          <a:ln>
            <a:solidFill>
              <a:srgbClr val="FFFF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en-US" altLang="ja-JP" sz="2004" dirty="0">
              <a:solidFill>
                <a:schemeClr val="tx1"/>
              </a:solidFill>
            </a:endParaRPr>
          </a:p>
          <a:p>
            <a:pPr algn="ctr"/>
            <a:r>
              <a:rPr kumimoji="1" lang="en-US" altLang="ja-JP" sz="668" b="1" dirty="0">
                <a:solidFill>
                  <a:schemeClr val="tx1"/>
                </a:solidFill>
              </a:rPr>
              <a:t>3</a:t>
            </a:r>
          </a:p>
          <a:p>
            <a:pPr algn="ctr"/>
            <a:endParaRPr kumimoji="1" lang="ja-JP" altLang="en-US" sz="2004" dirty="0">
              <a:solidFill>
                <a:schemeClr val="tx1"/>
              </a:solidFill>
            </a:endParaRPr>
          </a:p>
        </p:txBody>
      </p:sp>
      <p:grpSp>
        <p:nvGrpSpPr>
          <p:cNvPr id="27" name="グループ化 26"/>
          <p:cNvGrpSpPr/>
          <p:nvPr/>
        </p:nvGrpSpPr>
        <p:grpSpPr>
          <a:xfrm>
            <a:off x="2518821" y="8662644"/>
            <a:ext cx="3377342" cy="1796043"/>
            <a:chOff x="5860697" y="8622721"/>
            <a:chExt cx="3377342" cy="1796043"/>
          </a:xfrm>
        </p:grpSpPr>
        <p:sp>
          <p:nvSpPr>
            <p:cNvPr id="167" name="角丸四角形 166"/>
            <p:cNvSpPr/>
            <p:nvPr/>
          </p:nvSpPr>
          <p:spPr>
            <a:xfrm>
              <a:off x="6300159" y="8870026"/>
              <a:ext cx="2937880" cy="1410418"/>
            </a:xfrm>
            <a:prstGeom prst="roundRect">
              <a:avLst>
                <a:gd name="adj" fmla="val 2047"/>
              </a:avLst>
            </a:prstGeom>
            <a:ln w="57150">
              <a:solidFill>
                <a:srgbClr val="FFFF00"/>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2004" dirty="0"/>
            </a:p>
          </p:txBody>
        </p:sp>
        <p:sp>
          <p:nvSpPr>
            <p:cNvPr id="169" name="ハート 168"/>
            <p:cNvSpPr/>
            <p:nvPr/>
          </p:nvSpPr>
          <p:spPr>
            <a:xfrm>
              <a:off x="6865186" y="8910896"/>
              <a:ext cx="200446" cy="200446"/>
            </a:xfrm>
            <a:prstGeom prst="heart">
              <a:avLst/>
            </a:prstGeom>
            <a:solidFill>
              <a:srgbClr val="FFFF00"/>
            </a:solidFill>
            <a:ln>
              <a:solidFill>
                <a:srgbClr val="FFFF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en-US" altLang="ja-JP" sz="2004" dirty="0">
                <a:solidFill>
                  <a:schemeClr val="tx1"/>
                </a:solidFill>
              </a:endParaRPr>
            </a:p>
            <a:p>
              <a:pPr algn="ctr"/>
              <a:r>
                <a:rPr kumimoji="1" lang="en-US" altLang="ja-JP" sz="668" b="1" dirty="0">
                  <a:solidFill>
                    <a:schemeClr val="tx1"/>
                  </a:solidFill>
                </a:rPr>
                <a:t>3</a:t>
              </a:r>
            </a:p>
            <a:p>
              <a:pPr algn="ctr"/>
              <a:endParaRPr kumimoji="1" lang="ja-JP" altLang="en-US" sz="2004" dirty="0">
                <a:solidFill>
                  <a:schemeClr val="tx1"/>
                </a:solidFill>
              </a:endParaRPr>
            </a:p>
          </p:txBody>
        </p:sp>
        <p:sp>
          <p:nvSpPr>
            <p:cNvPr id="170" name="テキスト ボックス 169"/>
            <p:cNvSpPr txBox="1"/>
            <p:nvPr/>
          </p:nvSpPr>
          <p:spPr>
            <a:xfrm>
              <a:off x="6264280" y="9083651"/>
              <a:ext cx="1380871" cy="452111"/>
            </a:xfrm>
            <a:prstGeom prst="rect">
              <a:avLst/>
            </a:prstGeom>
            <a:noFill/>
          </p:spPr>
          <p:txBody>
            <a:bodyPr wrap="square" rtlCol="0" anchor="ctr">
              <a:spAutoFit/>
            </a:bodyPr>
            <a:lstStyle/>
            <a:p>
              <a:pPr algn="ctr"/>
              <a:r>
                <a:rPr kumimoji="1" lang="ja-JP" altLang="en-US" sz="668" b="1" dirty="0">
                  <a:latin typeface="HG丸ｺﾞｼｯｸM-PRO" panose="020F0600000000000000" pitchFamily="50" charset="-128"/>
                  <a:ea typeface="HG丸ｺﾞｼｯｸM-PRO" panose="020F0600000000000000" pitchFamily="50" charset="-128"/>
                </a:rPr>
                <a:t>子ども食堂</a:t>
              </a:r>
              <a:endParaRPr kumimoji="1" lang="en-US" altLang="ja-JP" sz="668" b="1" dirty="0">
                <a:latin typeface="HG丸ｺﾞｼｯｸM-PRO" panose="020F0600000000000000" pitchFamily="50" charset="-128"/>
                <a:ea typeface="HG丸ｺﾞｼｯｸM-PRO" panose="020F0600000000000000" pitchFamily="50" charset="-128"/>
              </a:endParaRPr>
            </a:p>
            <a:p>
              <a:pPr algn="ctr"/>
              <a:r>
                <a:rPr kumimoji="1" lang="ja-JP" altLang="en-US" sz="1002" b="1" dirty="0">
                  <a:latin typeface="HG丸ｺﾞｼｯｸM-PRO" panose="020F0600000000000000" pitchFamily="50" charset="-128"/>
                  <a:ea typeface="HG丸ｺﾞｼｯｸM-PRO" panose="020F0600000000000000" pitchFamily="50" charset="-128"/>
                </a:rPr>
                <a:t>こぐ</a:t>
              </a:r>
              <a:r>
                <a:rPr kumimoji="1" lang="ja-JP" altLang="en-US" sz="1002" b="1" dirty="0" err="1">
                  <a:latin typeface="HG丸ｺﾞｼｯｸM-PRO" panose="020F0600000000000000" pitchFamily="50" charset="-128"/>
                  <a:ea typeface="HG丸ｺﾞｼｯｸM-PRO" panose="020F0600000000000000" pitchFamily="50" charset="-128"/>
                </a:rPr>
                <a:t>ましょく</a:t>
              </a:r>
              <a:r>
                <a:rPr kumimoji="1" lang="ja-JP" altLang="en-US" sz="1002" b="1" dirty="0">
                  <a:latin typeface="HG丸ｺﾞｼｯｸM-PRO" panose="020F0600000000000000" pitchFamily="50" charset="-128"/>
                  <a:ea typeface="HG丸ｺﾞｼｯｸM-PRO" panose="020F0600000000000000" pitchFamily="50" charset="-128"/>
                </a:rPr>
                <a:t>どう</a:t>
              </a:r>
              <a:endParaRPr kumimoji="1" lang="en-US" altLang="ja-JP" sz="1002" b="1" dirty="0">
                <a:latin typeface="HG丸ｺﾞｼｯｸM-PRO" panose="020F0600000000000000" pitchFamily="50" charset="-128"/>
                <a:ea typeface="HG丸ｺﾞｼｯｸM-PRO" panose="020F0600000000000000" pitchFamily="50" charset="-128"/>
              </a:endParaRPr>
            </a:p>
            <a:p>
              <a:pPr algn="ctr"/>
              <a:r>
                <a:rPr lang="ja-JP" altLang="en-US" sz="668"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施設名：上北沢こぐま保育園</a:t>
              </a:r>
              <a:endParaRPr kumimoji="1" lang="ja-JP" altLang="en-US" sz="1114" dirty="0">
                <a:latin typeface="HG丸ｺﾞｼｯｸM-PRO" panose="020F0600000000000000" pitchFamily="50" charset="-128"/>
                <a:ea typeface="HG丸ｺﾞｼｯｸM-PRO" panose="020F0600000000000000" pitchFamily="50" charset="-128"/>
              </a:endParaRPr>
            </a:p>
          </p:txBody>
        </p:sp>
        <p:pic>
          <p:nvPicPr>
            <p:cNvPr id="173" name="Picture 2" descr="こども食堂のイラスト"/>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5981312" y="8622721"/>
              <a:ext cx="596788" cy="596788"/>
            </a:xfrm>
            <a:prstGeom prst="rect">
              <a:avLst/>
            </a:prstGeom>
            <a:noFill/>
            <a:extLst>
              <a:ext uri="{909E8E84-426E-40DD-AFC4-6F175D3DCCD1}">
                <a14:hiddenFill xmlns:a14="http://schemas.microsoft.com/office/drawing/2010/main">
                  <a:solidFill>
                    <a:srgbClr val="FFFFFF"/>
                  </a:solidFill>
                </a14:hiddenFill>
              </a:ext>
            </a:extLst>
          </p:spPr>
        </p:pic>
        <p:pic>
          <p:nvPicPr>
            <p:cNvPr id="174" name="図 173"/>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5860697" y="9668878"/>
              <a:ext cx="836925" cy="749886"/>
            </a:xfrm>
            <a:prstGeom prst="rect">
              <a:avLst/>
            </a:prstGeom>
          </p:spPr>
        </p:pic>
        <p:pic>
          <p:nvPicPr>
            <p:cNvPr id="38" name="図 37"/>
            <p:cNvPicPr>
              <a:picLocks noChangeAspect="1"/>
            </p:cNvPicPr>
            <p:nvPr/>
          </p:nvPicPr>
          <p:blipFill>
            <a:blip r:embed="rId28"/>
            <a:stretch>
              <a:fillRect/>
            </a:stretch>
          </p:blipFill>
          <p:spPr>
            <a:xfrm>
              <a:off x="6717853" y="9612525"/>
              <a:ext cx="536958" cy="539150"/>
            </a:xfrm>
            <a:prstGeom prst="rect">
              <a:avLst/>
            </a:prstGeom>
          </p:spPr>
        </p:pic>
      </p:grpSp>
      <p:grpSp>
        <p:nvGrpSpPr>
          <p:cNvPr id="68" name="グループ化 67"/>
          <p:cNvGrpSpPr/>
          <p:nvPr/>
        </p:nvGrpSpPr>
        <p:grpSpPr>
          <a:xfrm>
            <a:off x="5836763" y="8643509"/>
            <a:ext cx="3377342" cy="1796043"/>
            <a:chOff x="2526097" y="8634170"/>
            <a:chExt cx="3377342" cy="1796043"/>
          </a:xfrm>
        </p:grpSpPr>
        <p:sp>
          <p:nvSpPr>
            <p:cNvPr id="39" name="角丸四角形 38"/>
            <p:cNvSpPr/>
            <p:nvPr/>
          </p:nvSpPr>
          <p:spPr>
            <a:xfrm>
              <a:off x="2965559" y="8881475"/>
              <a:ext cx="2937880" cy="1410418"/>
            </a:xfrm>
            <a:prstGeom prst="roundRect">
              <a:avLst>
                <a:gd name="adj" fmla="val 2047"/>
              </a:avLst>
            </a:prstGeom>
            <a:ln w="57150">
              <a:solidFill>
                <a:srgbClr val="FFFF00"/>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2004" dirty="0"/>
            </a:p>
          </p:txBody>
        </p:sp>
        <p:sp>
          <p:nvSpPr>
            <p:cNvPr id="40" name="ハート 39"/>
            <p:cNvSpPr/>
            <p:nvPr/>
          </p:nvSpPr>
          <p:spPr>
            <a:xfrm>
              <a:off x="3529335" y="8967997"/>
              <a:ext cx="200446" cy="200446"/>
            </a:xfrm>
            <a:prstGeom prst="heart">
              <a:avLst/>
            </a:prstGeom>
            <a:solidFill>
              <a:srgbClr val="FFFF00"/>
            </a:solidFill>
            <a:ln>
              <a:solidFill>
                <a:srgbClr val="FFFF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en-US" altLang="ja-JP" sz="2004" dirty="0">
                <a:solidFill>
                  <a:schemeClr val="tx1"/>
                </a:solidFill>
              </a:endParaRPr>
            </a:p>
            <a:p>
              <a:pPr algn="ctr"/>
              <a:r>
                <a:rPr kumimoji="1" lang="en-US" altLang="ja-JP" sz="668" b="1" dirty="0">
                  <a:solidFill>
                    <a:schemeClr val="tx1"/>
                  </a:solidFill>
                </a:rPr>
                <a:t>1</a:t>
              </a:r>
            </a:p>
            <a:p>
              <a:pPr algn="ctr"/>
              <a:endParaRPr kumimoji="1" lang="ja-JP" altLang="en-US" sz="2004" dirty="0">
                <a:solidFill>
                  <a:schemeClr val="tx1"/>
                </a:solidFill>
              </a:endParaRPr>
            </a:p>
          </p:txBody>
        </p:sp>
        <p:sp>
          <p:nvSpPr>
            <p:cNvPr id="41" name="テキスト ボックス 40"/>
            <p:cNvSpPr txBox="1"/>
            <p:nvPr/>
          </p:nvSpPr>
          <p:spPr>
            <a:xfrm>
              <a:off x="2910392" y="9141926"/>
              <a:ext cx="1380871" cy="623569"/>
            </a:xfrm>
            <a:prstGeom prst="rect">
              <a:avLst/>
            </a:prstGeom>
            <a:noFill/>
          </p:spPr>
          <p:txBody>
            <a:bodyPr wrap="square" rtlCol="0" anchor="ctr">
              <a:spAutoFit/>
            </a:bodyPr>
            <a:lstStyle/>
            <a:p>
              <a:pPr algn="ctr"/>
              <a:r>
                <a:rPr kumimoji="1" lang="ja-JP" altLang="en-US" sz="668" b="1" dirty="0">
                  <a:latin typeface="HG丸ｺﾞｼｯｸM-PRO" panose="020F0600000000000000" pitchFamily="50" charset="-128"/>
                  <a:ea typeface="HG丸ｺﾞｼｯｸM-PRO" panose="020F0600000000000000" pitchFamily="50" charset="-128"/>
                </a:rPr>
                <a:t>子ども食堂</a:t>
              </a:r>
              <a:endParaRPr kumimoji="1" lang="en-US" altLang="ja-JP" sz="668" b="1" dirty="0">
                <a:latin typeface="HG丸ｺﾞｼｯｸM-PRO" panose="020F0600000000000000" pitchFamily="50" charset="-128"/>
                <a:ea typeface="HG丸ｺﾞｼｯｸM-PRO" panose="020F0600000000000000" pitchFamily="50" charset="-128"/>
              </a:endParaRPr>
            </a:p>
            <a:p>
              <a:pPr algn="ctr"/>
              <a:r>
                <a:rPr kumimoji="1" lang="ja-JP" altLang="en-US" sz="1002" b="1" dirty="0">
                  <a:latin typeface="HG丸ｺﾞｼｯｸM-PRO" panose="020F0600000000000000" pitchFamily="50" charset="-128"/>
                  <a:ea typeface="HG丸ｺﾞｼｯｸM-PRO" panose="020F0600000000000000" pitchFamily="50" charset="-128"/>
                </a:rPr>
                <a:t>どんぐり食堂八幡山</a:t>
              </a:r>
              <a:endParaRPr kumimoji="1" lang="en-US" altLang="ja-JP" sz="1002" b="1" dirty="0">
                <a:latin typeface="HG丸ｺﾞｼｯｸM-PRO" panose="020F0600000000000000" pitchFamily="50" charset="-128"/>
                <a:ea typeface="HG丸ｺﾞｼｯｸM-PRO" panose="020F0600000000000000" pitchFamily="50" charset="-128"/>
              </a:endParaRPr>
            </a:p>
            <a:p>
              <a:pPr algn="ctr"/>
              <a:r>
                <a:rPr lang="ja-JP" altLang="en-US" sz="668"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施設名：八幡山ふれあいの家</a:t>
              </a:r>
              <a:endParaRPr lang="en-US" altLang="ja-JP" sz="668"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endParaRPr kumimoji="1" lang="ja-JP" altLang="en-US" sz="1114" dirty="0">
                <a:latin typeface="HG丸ｺﾞｼｯｸM-PRO" panose="020F0600000000000000" pitchFamily="50" charset="-128"/>
                <a:ea typeface="HG丸ｺﾞｼｯｸM-PRO" panose="020F0600000000000000" pitchFamily="50" charset="-128"/>
              </a:endParaRPr>
            </a:p>
          </p:txBody>
        </p:sp>
        <p:pic>
          <p:nvPicPr>
            <p:cNvPr id="36" name="図 35"/>
            <p:cNvPicPr>
              <a:picLocks noChangeAspect="1"/>
            </p:cNvPicPr>
            <p:nvPr/>
          </p:nvPicPr>
          <p:blipFill>
            <a:blip r:embed="rId29"/>
            <a:stretch>
              <a:fillRect/>
            </a:stretch>
          </p:blipFill>
          <p:spPr>
            <a:xfrm>
              <a:off x="3327348" y="9606137"/>
              <a:ext cx="613094" cy="613094"/>
            </a:xfrm>
            <a:prstGeom prst="rect">
              <a:avLst/>
            </a:prstGeom>
          </p:spPr>
        </p:pic>
        <p:sp>
          <p:nvSpPr>
            <p:cNvPr id="31" name="テキスト ボックス 30"/>
            <p:cNvSpPr txBox="1"/>
            <p:nvPr/>
          </p:nvSpPr>
          <p:spPr>
            <a:xfrm>
              <a:off x="4369862" y="10058018"/>
              <a:ext cx="1354108" cy="195118"/>
            </a:xfrm>
            <a:prstGeom prst="rect">
              <a:avLst/>
            </a:prstGeom>
            <a:noFill/>
          </p:spPr>
          <p:txBody>
            <a:bodyPr wrap="square" rtlCol="0">
              <a:spAutoFit/>
            </a:bodyPr>
            <a:lstStyle/>
            <a:p>
              <a:r>
                <a:rPr kumimoji="1" lang="ja-JP" altLang="en-US" sz="668" dirty="0">
                  <a:latin typeface="HG丸ｺﾞｼｯｸM-PRO" panose="020F0600000000000000" pitchFamily="50" charset="-128"/>
                  <a:ea typeface="HG丸ｺﾞｼｯｸM-PRO" panose="020F0600000000000000" pitchFamily="50" charset="-128"/>
                </a:rPr>
                <a:t>どんぐり食堂八幡山の様子</a:t>
              </a:r>
            </a:p>
          </p:txBody>
        </p:sp>
        <p:pic>
          <p:nvPicPr>
            <p:cNvPr id="126" name="Picture 2" descr="こども食堂のイラスト"/>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2646712" y="8634170"/>
              <a:ext cx="596788" cy="596788"/>
            </a:xfrm>
            <a:prstGeom prst="rect">
              <a:avLst/>
            </a:prstGeom>
            <a:noFill/>
            <a:extLst>
              <a:ext uri="{909E8E84-426E-40DD-AFC4-6F175D3DCCD1}">
                <a14:hiddenFill xmlns:a14="http://schemas.microsoft.com/office/drawing/2010/main">
                  <a:solidFill>
                    <a:srgbClr val="FFFFFF"/>
                  </a:solidFill>
                </a14:hiddenFill>
              </a:ext>
            </a:extLst>
          </p:spPr>
        </p:pic>
        <p:pic>
          <p:nvPicPr>
            <p:cNvPr id="58" name="図 57"/>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2526097" y="9680327"/>
              <a:ext cx="836925" cy="749886"/>
            </a:xfrm>
            <a:prstGeom prst="rect">
              <a:avLst/>
            </a:prstGeom>
          </p:spPr>
        </p:pic>
        <p:pic>
          <p:nvPicPr>
            <p:cNvPr id="6" name="図 5"/>
            <p:cNvPicPr>
              <a:picLocks noChangeAspect="1"/>
            </p:cNvPicPr>
            <p:nvPr/>
          </p:nvPicPr>
          <p:blipFill>
            <a:blip r:embed="rId30"/>
            <a:stretch>
              <a:fillRect/>
            </a:stretch>
          </p:blipFill>
          <p:spPr>
            <a:xfrm>
              <a:off x="4350951" y="9042833"/>
              <a:ext cx="1321490" cy="995041"/>
            </a:xfrm>
            <a:prstGeom prst="rect">
              <a:avLst/>
            </a:prstGeom>
            <a:ln>
              <a:noFill/>
            </a:ln>
            <a:effectLst>
              <a:softEdge rad="112500"/>
            </a:effectLst>
          </p:spPr>
        </p:pic>
      </p:grpSp>
      <p:cxnSp>
        <p:nvCxnSpPr>
          <p:cNvPr id="166" name="直線コネクタ 165"/>
          <p:cNvCxnSpPr/>
          <p:nvPr/>
        </p:nvCxnSpPr>
        <p:spPr>
          <a:xfrm flipH="1">
            <a:off x="7219900" y="8336277"/>
            <a:ext cx="710378" cy="551091"/>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pic>
        <p:nvPicPr>
          <p:cNvPr id="77" name="図 76"/>
          <p:cNvPicPr>
            <a:picLocks noChangeAspect="1"/>
          </p:cNvPicPr>
          <p:nvPr/>
        </p:nvPicPr>
        <p:blipFill>
          <a:blip r:embed="rId31">
            <a:extLst>
              <a:ext uri="{28A0092B-C50C-407E-A947-70E740481C1C}">
                <a14:useLocalDpi xmlns:a14="http://schemas.microsoft.com/office/drawing/2010/main" val="0"/>
              </a:ext>
            </a:extLst>
          </a:blip>
          <a:stretch>
            <a:fillRect/>
          </a:stretch>
        </p:blipFill>
        <p:spPr>
          <a:xfrm>
            <a:off x="4501281" y="8954342"/>
            <a:ext cx="1037162" cy="1274228"/>
          </a:xfrm>
          <a:prstGeom prst="rect">
            <a:avLst/>
          </a:prstGeom>
        </p:spPr>
      </p:pic>
      <p:sp>
        <p:nvSpPr>
          <p:cNvPr id="179" name="ハート 178"/>
          <p:cNvSpPr/>
          <p:nvPr/>
        </p:nvSpPr>
        <p:spPr>
          <a:xfrm>
            <a:off x="9580178" y="5636638"/>
            <a:ext cx="201600" cy="201600"/>
          </a:xfrm>
          <a:prstGeom prst="heart">
            <a:avLst/>
          </a:prstGeom>
          <a:solidFill>
            <a:srgbClr val="00B050"/>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sz="835" b="1" dirty="0">
              <a:solidFill>
                <a:srgbClr val="00B050"/>
              </a:solidFill>
            </a:endParaRPr>
          </a:p>
        </p:txBody>
      </p:sp>
      <p:cxnSp>
        <p:nvCxnSpPr>
          <p:cNvPr id="181" name="直線コネクタ 180"/>
          <p:cNvCxnSpPr>
            <a:endCxn id="179" idx="0"/>
          </p:cNvCxnSpPr>
          <p:nvPr/>
        </p:nvCxnSpPr>
        <p:spPr>
          <a:xfrm flipH="1">
            <a:off x="9680978" y="4637754"/>
            <a:ext cx="734656" cy="1049284"/>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grpSp>
        <p:nvGrpSpPr>
          <p:cNvPr id="80" name="グループ化 79">
            <a:extLst>
              <a:ext uri="{FF2B5EF4-FFF2-40B4-BE49-F238E27FC236}">
                <a16:creationId xmlns:a16="http://schemas.microsoft.com/office/drawing/2014/main" id="{A3DA91C4-5CBB-24F8-937E-0EFA7372E479}"/>
              </a:ext>
            </a:extLst>
          </p:cNvPr>
          <p:cNvGrpSpPr/>
          <p:nvPr/>
        </p:nvGrpSpPr>
        <p:grpSpPr>
          <a:xfrm>
            <a:off x="9416763" y="3346661"/>
            <a:ext cx="1424790" cy="1355660"/>
            <a:chOff x="9659461" y="3248993"/>
            <a:chExt cx="1424790" cy="1355660"/>
          </a:xfrm>
        </p:grpSpPr>
        <p:grpSp>
          <p:nvGrpSpPr>
            <p:cNvPr id="33" name="グループ化 32"/>
            <p:cNvGrpSpPr/>
            <p:nvPr/>
          </p:nvGrpSpPr>
          <p:grpSpPr>
            <a:xfrm>
              <a:off x="9659461" y="3248993"/>
              <a:ext cx="1424790" cy="1355660"/>
              <a:chOff x="3217443" y="1287211"/>
              <a:chExt cx="1424790" cy="1355660"/>
            </a:xfrm>
          </p:grpSpPr>
          <p:sp>
            <p:nvSpPr>
              <p:cNvPr id="172" name="角丸四角形 171"/>
              <p:cNvSpPr/>
              <p:nvPr/>
            </p:nvSpPr>
            <p:spPr>
              <a:xfrm>
                <a:off x="3217443" y="1287211"/>
                <a:ext cx="1424790" cy="1355660"/>
              </a:xfrm>
              <a:prstGeom prst="roundRect">
                <a:avLst>
                  <a:gd name="adj" fmla="val 1853"/>
                </a:avLst>
              </a:prstGeom>
              <a:solidFill>
                <a:schemeClr val="bg1"/>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4"/>
              </a:p>
            </p:txBody>
          </p:sp>
          <p:sp>
            <p:nvSpPr>
              <p:cNvPr id="178" name="テキスト ボックス 177"/>
              <p:cNvSpPr txBox="1"/>
              <p:nvPr/>
            </p:nvSpPr>
            <p:spPr>
              <a:xfrm>
                <a:off x="3352815" y="1546988"/>
                <a:ext cx="1125001" cy="435247"/>
              </a:xfrm>
              <a:prstGeom prst="rect">
                <a:avLst/>
              </a:prstGeom>
              <a:noFill/>
            </p:spPr>
            <p:txBody>
              <a:bodyPr wrap="square" rtlCol="0">
                <a:spAutoFit/>
              </a:bodyPr>
              <a:lstStyle/>
              <a:p>
                <a:pPr algn="ctr"/>
                <a:r>
                  <a:rPr kumimoji="1" lang="ja-JP" altLang="en-US" sz="1114" b="1" dirty="0">
                    <a:latin typeface="HG丸ｺﾞｼｯｸM-PRO" panose="020F0600000000000000" pitchFamily="50" charset="-128"/>
                    <a:ea typeface="HG丸ｺﾞｼｯｸM-PRO" panose="020F0600000000000000" pitchFamily="50" charset="-128"/>
                  </a:rPr>
                  <a:t>岡さんのいえ</a:t>
                </a:r>
                <a:endParaRPr kumimoji="1" lang="en-US" altLang="ja-JP" sz="1114" b="1" dirty="0">
                  <a:latin typeface="HG丸ｺﾞｼｯｸM-PRO" panose="020F0600000000000000" pitchFamily="50" charset="-128"/>
                  <a:ea typeface="HG丸ｺﾞｼｯｸM-PRO" panose="020F0600000000000000" pitchFamily="50" charset="-128"/>
                </a:endParaRPr>
              </a:p>
              <a:p>
                <a:pPr algn="ctr"/>
                <a:r>
                  <a:rPr kumimoji="1" lang="en-US" altLang="ja-JP" sz="1114" b="1" dirty="0">
                    <a:latin typeface="HG丸ｺﾞｼｯｸM-PRO" panose="020F0600000000000000" pitchFamily="50" charset="-128"/>
                    <a:ea typeface="HG丸ｺﾞｼｯｸM-PRO" panose="020F0600000000000000" pitchFamily="50" charset="-128"/>
                  </a:rPr>
                  <a:t>TOMO</a:t>
                </a:r>
              </a:p>
            </p:txBody>
          </p:sp>
          <p:pic>
            <p:nvPicPr>
              <p:cNvPr id="32" name="図 31"/>
              <p:cNvPicPr>
                <a:picLocks noChangeAspect="1"/>
              </p:cNvPicPr>
              <p:nvPr/>
            </p:nvPicPr>
            <p:blipFill>
              <a:blip r:embed="rId32"/>
              <a:stretch>
                <a:fillRect/>
              </a:stretch>
            </p:blipFill>
            <p:spPr>
              <a:xfrm>
                <a:off x="3674185" y="2015336"/>
                <a:ext cx="540851" cy="543414"/>
              </a:xfrm>
              <a:prstGeom prst="rect">
                <a:avLst/>
              </a:prstGeom>
            </p:spPr>
          </p:pic>
        </p:grpSp>
        <p:sp>
          <p:nvSpPr>
            <p:cNvPr id="180" name="ハート 179"/>
            <p:cNvSpPr/>
            <p:nvPr/>
          </p:nvSpPr>
          <p:spPr>
            <a:xfrm>
              <a:off x="10281349" y="3378275"/>
              <a:ext cx="160357" cy="160357"/>
            </a:xfrm>
            <a:prstGeom prst="heart">
              <a:avLst/>
            </a:prstGeom>
            <a:solidFill>
              <a:srgbClr val="00B050"/>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sz="835" b="1" dirty="0">
                <a:solidFill>
                  <a:srgbClr val="00B050"/>
                </a:solidFill>
              </a:endParaRPr>
            </a:p>
          </p:txBody>
        </p:sp>
      </p:grpSp>
      <p:grpSp>
        <p:nvGrpSpPr>
          <p:cNvPr id="81" name="グループ化 80">
            <a:extLst>
              <a:ext uri="{FF2B5EF4-FFF2-40B4-BE49-F238E27FC236}">
                <a16:creationId xmlns:a16="http://schemas.microsoft.com/office/drawing/2014/main" id="{01371C8D-200A-F222-E0E9-13320CE33E56}"/>
              </a:ext>
            </a:extLst>
          </p:cNvPr>
          <p:cNvGrpSpPr/>
          <p:nvPr/>
        </p:nvGrpSpPr>
        <p:grpSpPr>
          <a:xfrm>
            <a:off x="9528915" y="279141"/>
            <a:ext cx="5131097" cy="9702712"/>
            <a:chOff x="9751093" y="105969"/>
            <a:chExt cx="5131097" cy="9702712"/>
          </a:xfrm>
        </p:grpSpPr>
        <p:grpSp>
          <p:nvGrpSpPr>
            <p:cNvPr id="76" name="グループ化 75">
              <a:extLst>
                <a:ext uri="{FF2B5EF4-FFF2-40B4-BE49-F238E27FC236}">
                  <a16:creationId xmlns:a16="http://schemas.microsoft.com/office/drawing/2014/main" id="{28209E24-C482-FD78-A481-E23D24FA0EAD}"/>
                </a:ext>
              </a:extLst>
            </p:cNvPr>
            <p:cNvGrpSpPr/>
            <p:nvPr/>
          </p:nvGrpSpPr>
          <p:grpSpPr>
            <a:xfrm>
              <a:off x="10148590" y="8309635"/>
              <a:ext cx="4689514" cy="1499046"/>
              <a:chOff x="10148590" y="8309635"/>
              <a:chExt cx="4689514" cy="1499046"/>
            </a:xfrm>
          </p:grpSpPr>
          <p:sp>
            <p:nvSpPr>
              <p:cNvPr id="156" name="角丸四角形吹き出し 155"/>
              <p:cNvSpPr/>
              <p:nvPr/>
            </p:nvSpPr>
            <p:spPr>
              <a:xfrm>
                <a:off x="11457367" y="8580341"/>
                <a:ext cx="3380737" cy="1228340"/>
              </a:xfrm>
              <a:prstGeom prst="wedgeRoundRectCallout">
                <a:avLst>
                  <a:gd name="adj1" fmla="val -62223"/>
                  <a:gd name="adj2" fmla="val -25635"/>
                  <a:gd name="adj3" fmla="val 16667"/>
                </a:avLst>
              </a:prstGeom>
              <a:ln w="57150">
                <a:solidFill>
                  <a:srgbClr val="CC33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2004" dirty="0"/>
              </a:p>
            </p:txBody>
          </p:sp>
          <p:sp>
            <p:nvSpPr>
              <p:cNvPr id="163" name="正方形/長方形 162"/>
              <p:cNvSpPr/>
              <p:nvPr/>
            </p:nvSpPr>
            <p:spPr>
              <a:xfrm>
                <a:off x="11632683" y="8615985"/>
                <a:ext cx="2386747" cy="1130572"/>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r>
                  <a:rPr kumimoji="1" lang="ja-JP" altLang="en-US" sz="891" b="1" dirty="0">
                    <a:latin typeface="HG丸ｺﾞｼｯｸM-PRO" panose="020F0600000000000000" pitchFamily="50" charset="-128"/>
                    <a:ea typeface="HG丸ｺﾞｼｯｸM-PRO" panose="020F0600000000000000" pitchFamily="50" charset="-128"/>
                  </a:rPr>
                  <a:t>上北沢地区の中央には松沢病院があります。</a:t>
                </a:r>
                <a:endParaRPr kumimoji="1" lang="en-US" altLang="ja-JP" sz="891" b="1" dirty="0">
                  <a:latin typeface="HG丸ｺﾞｼｯｸM-PRO" panose="020F0600000000000000" pitchFamily="50" charset="-128"/>
                  <a:ea typeface="HG丸ｺﾞｼｯｸM-PRO" panose="020F0600000000000000" pitchFamily="50" charset="-128"/>
                </a:endParaRPr>
              </a:p>
              <a:p>
                <a:r>
                  <a:rPr kumimoji="1" lang="ja-JP" altLang="en-US" sz="891" b="1" dirty="0">
                    <a:latin typeface="HG丸ｺﾞｼｯｸM-PRO" panose="020F0600000000000000" pitchFamily="50" charset="-128"/>
                    <a:ea typeface="HG丸ｺﾞｼｯｸM-PRO" panose="020F0600000000000000" pitchFamily="50" charset="-128"/>
                  </a:rPr>
                  <a:t>病院敷地内ではガチョウのガーコが散歩していたり、リハビリ棟横には喫茶室パインもあります。</a:t>
                </a:r>
                <a:endParaRPr kumimoji="1" lang="en-US" altLang="ja-JP" sz="891" b="1" dirty="0">
                  <a:latin typeface="HG丸ｺﾞｼｯｸM-PRO" panose="020F0600000000000000" pitchFamily="50" charset="-128"/>
                  <a:ea typeface="HG丸ｺﾞｼｯｸM-PRO" panose="020F0600000000000000" pitchFamily="50" charset="-128"/>
                </a:endParaRPr>
              </a:p>
              <a:p>
                <a:r>
                  <a:rPr kumimoji="1" lang="ja-JP" altLang="en-US" sz="891" b="1" dirty="0">
                    <a:latin typeface="HG丸ｺﾞｼｯｸM-PRO" panose="020F0600000000000000" pitchFamily="50" charset="-128"/>
                    <a:ea typeface="HG丸ｺﾞｼｯｸM-PRO" panose="020F0600000000000000" pitchFamily="50" charset="-128"/>
                  </a:rPr>
                  <a:t>自然豊かな敷地内もぜひご散策ください。</a:t>
                </a:r>
                <a:endParaRPr kumimoji="1" lang="en-US" altLang="ja-JP" sz="891" b="1" dirty="0">
                  <a:latin typeface="HG丸ｺﾞｼｯｸM-PRO" panose="020F0600000000000000" pitchFamily="50" charset="-128"/>
                  <a:ea typeface="HG丸ｺﾞｼｯｸM-PRO" panose="020F0600000000000000" pitchFamily="50" charset="-128"/>
                </a:endParaRPr>
              </a:p>
            </p:txBody>
          </p:sp>
          <p:pic>
            <p:nvPicPr>
              <p:cNvPr id="7" name="図 6"/>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flipH="1">
                <a:off x="10148590" y="8309635"/>
                <a:ext cx="852188" cy="1389068"/>
              </a:xfrm>
              <a:prstGeom prst="rect">
                <a:avLst/>
              </a:prstGeom>
            </p:spPr>
          </p:pic>
          <p:pic>
            <p:nvPicPr>
              <p:cNvPr id="8" name="図 7"/>
              <p:cNvPicPr>
                <a:picLocks noChangeAspect="1"/>
              </p:cNvPicPr>
              <p:nvPr/>
            </p:nvPicPr>
            <p:blipFill>
              <a:blip r:embed="rId34"/>
              <a:stretch>
                <a:fillRect/>
              </a:stretch>
            </p:blipFill>
            <p:spPr>
              <a:xfrm>
                <a:off x="13999115" y="8681003"/>
                <a:ext cx="576699" cy="1027015"/>
              </a:xfrm>
              <a:prstGeom prst="rect">
                <a:avLst/>
              </a:prstGeom>
              <a:ln>
                <a:noFill/>
              </a:ln>
              <a:effectLst>
                <a:outerShdw blurRad="292100" dist="139700" dir="2700000" algn="tl" rotWithShape="0">
                  <a:srgbClr val="333333">
                    <a:alpha val="65000"/>
                  </a:srgbClr>
                </a:outerShdw>
              </a:effectLst>
            </p:spPr>
          </p:pic>
        </p:grpSp>
        <p:grpSp>
          <p:nvGrpSpPr>
            <p:cNvPr id="74" name="グループ化 73">
              <a:extLst>
                <a:ext uri="{FF2B5EF4-FFF2-40B4-BE49-F238E27FC236}">
                  <a16:creationId xmlns:a16="http://schemas.microsoft.com/office/drawing/2014/main" id="{A164AA69-F793-5598-6DF1-0C09EFC110B7}"/>
                </a:ext>
              </a:extLst>
            </p:cNvPr>
            <p:cNvGrpSpPr/>
            <p:nvPr/>
          </p:nvGrpSpPr>
          <p:grpSpPr>
            <a:xfrm>
              <a:off x="9751093" y="105969"/>
              <a:ext cx="5131097" cy="1730470"/>
              <a:chOff x="9751093" y="105969"/>
              <a:chExt cx="5131097" cy="1730470"/>
            </a:xfrm>
          </p:grpSpPr>
          <p:sp>
            <p:nvSpPr>
              <p:cNvPr id="157" name="角丸四角形 156"/>
              <p:cNvSpPr/>
              <p:nvPr/>
            </p:nvSpPr>
            <p:spPr>
              <a:xfrm>
                <a:off x="9751093" y="105969"/>
                <a:ext cx="5131097" cy="1730470"/>
              </a:xfrm>
              <a:prstGeom prst="roundRect">
                <a:avLst>
                  <a:gd name="adj" fmla="val 4996"/>
                </a:avLst>
              </a:prstGeom>
              <a:solidFill>
                <a:schemeClr val="bg1"/>
              </a:solidFill>
              <a:ln w="63500">
                <a:solidFill>
                  <a:srgbClr val="ED6E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ltLang="ja-JP" sz="891" kern="100" dirty="0">
                  <a:solidFill>
                    <a:schemeClr val="tx1"/>
                  </a:solidFill>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pic>
            <p:nvPicPr>
              <p:cNvPr id="1026" name="Picture 2" descr="上北沢まちづくりセンター外観の写真"/>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13030626" y="301620"/>
                <a:ext cx="1779078" cy="139598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19" name="図 118"/>
              <p:cNvPicPr>
                <a:picLocks noChangeAspect="1"/>
              </p:cNvPicPr>
              <p:nvPr/>
            </p:nvPicPr>
            <p:blipFill>
              <a:blip r:embed="rId3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2462210" y="630010"/>
                <a:ext cx="609000" cy="503611"/>
              </a:xfrm>
              <a:prstGeom prst="rect">
                <a:avLst/>
              </a:prstGeom>
            </p:spPr>
          </p:pic>
          <p:grpSp>
            <p:nvGrpSpPr>
              <p:cNvPr id="142" name="グループ化 141"/>
              <p:cNvGrpSpPr>
                <a:grpSpLocks noChangeAspect="1"/>
              </p:cNvGrpSpPr>
              <p:nvPr/>
            </p:nvGrpSpPr>
            <p:grpSpPr>
              <a:xfrm>
                <a:off x="12488904" y="224162"/>
                <a:ext cx="606237" cy="363457"/>
                <a:chOff x="5961062" y="3241992"/>
                <a:chExt cx="622788" cy="373380"/>
              </a:xfrm>
            </p:grpSpPr>
            <p:pic>
              <p:nvPicPr>
                <p:cNvPr id="144" name="図 143"/>
                <p:cNvPicPr/>
                <p:nvPr/>
              </p:nvPicPr>
              <p:blipFill>
                <a:blip r:embed="rId3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961062" y="3242627"/>
                  <a:ext cx="269875" cy="372745"/>
                </a:xfrm>
                <a:prstGeom prst="rect">
                  <a:avLst/>
                </a:prstGeom>
              </p:spPr>
            </p:pic>
            <p:pic>
              <p:nvPicPr>
                <p:cNvPr id="146" name="図 145"/>
                <p:cNvPicPr/>
                <p:nvPr/>
              </p:nvPicPr>
              <p:blipFill>
                <a:blip r:embed="rId38"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288575" y="3241992"/>
                  <a:ext cx="295275" cy="373380"/>
                </a:xfrm>
                <a:prstGeom prst="rect">
                  <a:avLst/>
                </a:prstGeom>
              </p:spPr>
            </p:pic>
          </p:grpSp>
          <p:pic>
            <p:nvPicPr>
              <p:cNvPr id="148" name="図 147"/>
              <p:cNvPicPr>
                <a:picLocks noChangeAspect="1"/>
              </p:cNvPicPr>
              <p:nvPr/>
            </p:nvPicPr>
            <p:blipFill>
              <a:blip r:embed="rId39" cstate="print">
                <a:extLst>
                  <a:ext uri="{28A0092B-C50C-407E-A947-70E740481C1C}">
                    <a14:useLocalDpi xmlns:a14="http://schemas.microsoft.com/office/drawing/2010/main" val="0"/>
                  </a:ext>
                </a:extLst>
              </a:blip>
              <a:stretch>
                <a:fillRect/>
              </a:stretch>
            </p:blipFill>
            <p:spPr>
              <a:xfrm>
                <a:off x="12602130" y="1121198"/>
                <a:ext cx="447854" cy="641890"/>
              </a:xfrm>
              <a:prstGeom prst="rect">
                <a:avLst/>
              </a:prstGeom>
            </p:spPr>
          </p:pic>
          <p:sp>
            <p:nvSpPr>
              <p:cNvPr id="151" name="ハート 150"/>
              <p:cNvSpPr/>
              <p:nvPr/>
            </p:nvSpPr>
            <p:spPr>
              <a:xfrm>
                <a:off x="9824936" y="907472"/>
                <a:ext cx="252000" cy="252000"/>
              </a:xfrm>
              <a:prstGeom prst="heart">
                <a:avLst/>
              </a:prstGeom>
              <a:solidFill>
                <a:srgbClr val="ED6E00"/>
              </a:solidFill>
              <a:ln>
                <a:solidFill>
                  <a:srgbClr val="ED6E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kumimoji="1" lang="en-US" altLang="ja-JP" sz="891" dirty="0">
                    <a:solidFill>
                      <a:schemeClr val="bg1"/>
                    </a:solidFill>
                  </a:rPr>
                  <a:t>1</a:t>
                </a:r>
                <a:endParaRPr kumimoji="1" lang="ja-JP" altLang="en-US" sz="891" dirty="0">
                  <a:solidFill>
                    <a:schemeClr val="bg1"/>
                  </a:solidFill>
                </a:endParaRPr>
              </a:p>
            </p:txBody>
          </p:sp>
          <p:sp>
            <p:nvSpPr>
              <p:cNvPr id="9" name="テキスト ボックス 8"/>
              <p:cNvSpPr txBox="1"/>
              <p:nvPr/>
            </p:nvSpPr>
            <p:spPr>
              <a:xfrm>
                <a:off x="10124022" y="318983"/>
                <a:ext cx="2473078" cy="1463991"/>
              </a:xfrm>
              <a:prstGeom prst="rect">
                <a:avLst/>
              </a:prstGeom>
              <a:noFill/>
            </p:spPr>
            <p:txBody>
              <a:bodyPr wrap="square" rtlCol="0">
                <a:spAutoFit/>
              </a:bodyPr>
              <a:lstStyle/>
              <a:p>
                <a:pPr algn="ctr"/>
                <a:r>
                  <a:rPr kumimoji="1" lang="ja-JP" altLang="en-US" sz="1114" b="1" dirty="0">
                    <a:latin typeface="HG丸ｺﾞｼｯｸM-PRO" panose="020F0600000000000000" pitchFamily="50" charset="-128"/>
                    <a:ea typeface="HG丸ｺﾞｼｯｸM-PRO" panose="020F0600000000000000" pitchFamily="50" charset="-128"/>
                  </a:rPr>
                  <a:t>上北沢まちづくりセンター</a:t>
                </a:r>
                <a:endParaRPr kumimoji="1" lang="en-US" altLang="ja-JP" sz="1114" b="1" dirty="0">
                  <a:latin typeface="HG丸ｺﾞｼｯｸM-PRO" panose="020F0600000000000000" pitchFamily="50" charset="-128"/>
                  <a:ea typeface="HG丸ｺﾞｼｯｸM-PRO" panose="020F0600000000000000" pitchFamily="50" charset="-128"/>
                </a:endParaRPr>
              </a:p>
              <a:p>
                <a:pPr algn="ctr"/>
                <a:endParaRPr kumimoji="1" lang="en-US" altLang="ja-JP" sz="1114" b="1" dirty="0">
                  <a:latin typeface="HG丸ｺﾞｼｯｸM-PRO" panose="020F0600000000000000" pitchFamily="50" charset="-128"/>
                  <a:ea typeface="HG丸ｺﾞｼｯｸM-PRO" panose="020F0600000000000000" pitchFamily="50" charset="-128"/>
                </a:endParaRPr>
              </a:p>
              <a:p>
                <a:pPr algn="ctr"/>
                <a:r>
                  <a:rPr kumimoji="1" lang="ja-JP" altLang="en-US" sz="1114" b="1" dirty="0">
                    <a:latin typeface="HG丸ｺﾞｼｯｸM-PRO" panose="020F0600000000000000" pitchFamily="50" charset="-128"/>
                    <a:ea typeface="HG丸ｺﾞｼｯｸM-PRO" panose="020F0600000000000000" pitchFamily="50" charset="-128"/>
                  </a:rPr>
                  <a:t>上北沢あんしんすこやかセンター</a:t>
                </a:r>
                <a:endParaRPr kumimoji="1" lang="en-US" altLang="ja-JP" sz="1114" b="1" dirty="0">
                  <a:latin typeface="HG丸ｺﾞｼｯｸM-PRO" panose="020F0600000000000000" pitchFamily="50" charset="-128"/>
                  <a:ea typeface="HG丸ｺﾞｼｯｸM-PRO" panose="020F0600000000000000" pitchFamily="50" charset="-128"/>
                </a:endParaRPr>
              </a:p>
              <a:p>
                <a:pPr algn="ctr"/>
                <a:endParaRPr kumimoji="1" lang="en-US" altLang="ja-JP" sz="1114" b="1" dirty="0">
                  <a:latin typeface="HG丸ｺﾞｼｯｸM-PRO" panose="020F0600000000000000" pitchFamily="50" charset="-128"/>
                  <a:ea typeface="HG丸ｺﾞｼｯｸM-PRO" panose="020F0600000000000000" pitchFamily="50" charset="-128"/>
                </a:endParaRPr>
              </a:p>
              <a:p>
                <a:pPr algn="ctr"/>
                <a:r>
                  <a:rPr kumimoji="1" lang="ja-JP" altLang="en-US" sz="1114" b="1" dirty="0">
                    <a:latin typeface="HG丸ｺﾞｼｯｸM-PRO" panose="020F0600000000000000" pitchFamily="50" charset="-128"/>
                    <a:ea typeface="HG丸ｺﾞｼｯｸM-PRO" panose="020F0600000000000000" pitchFamily="50" charset="-128"/>
                  </a:rPr>
                  <a:t>社会福祉協議会上北沢地区事務局</a:t>
                </a:r>
                <a:endParaRPr kumimoji="1" lang="en-US" altLang="ja-JP" sz="1114" b="1" dirty="0">
                  <a:latin typeface="HG丸ｺﾞｼｯｸM-PRO" panose="020F0600000000000000" pitchFamily="50" charset="-128"/>
                  <a:ea typeface="HG丸ｺﾞｼｯｸM-PRO" panose="020F0600000000000000" pitchFamily="50" charset="-128"/>
                </a:endParaRPr>
              </a:p>
              <a:p>
                <a:pPr algn="ctr"/>
                <a:endParaRPr lang="en-US" altLang="ja-JP" sz="1114"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ctr"/>
                <a:r>
                  <a:rPr lang="ja-JP" altLang="ja-JP" sz="1114"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上北沢</a:t>
                </a:r>
                <a:r>
                  <a:rPr lang="en-US" altLang="ja-JP" sz="1114"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4-32-9</a:t>
                </a:r>
              </a:p>
              <a:p>
                <a:pPr algn="ctr"/>
                <a:endParaRPr lang="en-US" altLang="ja-JP" sz="1114"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grpSp>
        <p:grpSp>
          <p:nvGrpSpPr>
            <p:cNvPr id="54" name="グループ化 53">
              <a:extLst>
                <a:ext uri="{FF2B5EF4-FFF2-40B4-BE49-F238E27FC236}">
                  <a16:creationId xmlns:a16="http://schemas.microsoft.com/office/drawing/2014/main" id="{68928EFC-E083-2B95-8509-050CA77C3228}"/>
                </a:ext>
              </a:extLst>
            </p:cNvPr>
            <p:cNvGrpSpPr/>
            <p:nvPr/>
          </p:nvGrpSpPr>
          <p:grpSpPr>
            <a:xfrm>
              <a:off x="11202672" y="4512137"/>
              <a:ext cx="3637672" cy="1588164"/>
              <a:chOff x="11202672" y="4512137"/>
              <a:chExt cx="3637672" cy="1588164"/>
            </a:xfrm>
          </p:grpSpPr>
          <p:sp>
            <p:nvSpPr>
              <p:cNvPr id="159" name="角丸四角形 158"/>
              <p:cNvSpPr/>
              <p:nvPr/>
            </p:nvSpPr>
            <p:spPr>
              <a:xfrm>
                <a:off x="11307859" y="4512137"/>
                <a:ext cx="3532485" cy="1588164"/>
              </a:xfrm>
              <a:prstGeom prst="roundRect">
                <a:avLst>
                  <a:gd name="adj" fmla="val 13426"/>
                </a:avLst>
              </a:prstGeom>
              <a:solidFill>
                <a:schemeClr val="bg1"/>
              </a:solidFill>
              <a:ln w="63500">
                <a:solidFill>
                  <a:srgbClr val="ED6E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endParaRPr lang="ja-JP" altLang="ja-JP" sz="891" kern="100" dirty="0">
                  <a:solidFill>
                    <a:prstClr val="black"/>
                  </a:solidFill>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sp>
            <p:nvSpPr>
              <p:cNvPr id="153" name="ハート 152"/>
              <p:cNvSpPr/>
              <p:nvPr/>
            </p:nvSpPr>
            <p:spPr>
              <a:xfrm>
                <a:off x="12061361" y="4652098"/>
                <a:ext cx="252000" cy="252000"/>
              </a:xfrm>
              <a:prstGeom prst="heart">
                <a:avLst/>
              </a:prstGeom>
              <a:solidFill>
                <a:srgbClr val="ED6E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kumimoji="1" lang="ja-JP" altLang="en-US" sz="891" dirty="0">
                    <a:solidFill>
                      <a:schemeClr val="bg1"/>
                    </a:solidFill>
                  </a:rPr>
                  <a:t>３</a:t>
                </a:r>
              </a:p>
            </p:txBody>
          </p:sp>
          <p:sp>
            <p:nvSpPr>
              <p:cNvPr id="57" name="テキスト ボックス 56"/>
              <p:cNvSpPr txBox="1"/>
              <p:nvPr/>
            </p:nvSpPr>
            <p:spPr>
              <a:xfrm>
                <a:off x="11202672" y="4908409"/>
                <a:ext cx="1787838" cy="778162"/>
              </a:xfrm>
              <a:prstGeom prst="rect">
                <a:avLst/>
              </a:prstGeom>
              <a:noFill/>
            </p:spPr>
            <p:txBody>
              <a:bodyPr wrap="square" rtlCol="0">
                <a:spAutoFit/>
              </a:bodyPr>
              <a:lstStyle/>
              <a:p>
                <a:pPr lvl="0" algn="ctr"/>
                <a:r>
                  <a:rPr kumimoji="1" lang="ja-JP" altLang="en-US" sz="1114" b="1" dirty="0">
                    <a:solidFill>
                      <a:prstClr val="black"/>
                    </a:solidFill>
                    <a:latin typeface="HG丸ｺﾞｼｯｸM-PRO" panose="020F0600000000000000" pitchFamily="50" charset="-128"/>
                    <a:ea typeface="HG丸ｺﾞｼｯｸM-PRO" panose="020F0600000000000000" pitchFamily="50" charset="-128"/>
                  </a:rPr>
                  <a:t>上北沢ふれあいの家</a:t>
                </a:r>
                <a:endParaRPr kumimoji="1" lang="en-US" altLang="ja-JP" sz="1114" b="1" dirty="0">
                  <a:solidFill>
                    <a:prstClr val="black"/>
                  </a:solidFill>
                  <a:latin typeface="HG丸ｺﾞｼｯｸM-PRO" panose="020F0600000000000000" pitchFamily="50" charset="-128"/>
                  <a:ea typeface="HG丸ｺﾞｼｯｸM-PRO" panose="020F0600000000000000" pitchFamily="50" charset="-128"/>
                </a:endParaRPr>
              </a:p>
              <a:p>
                <a:pPr lvl="0" algn="ctr"/>
                <a:r>
                  <a:rPr lang="ja-JP" altLang="ja-JP" sz="1114" kern="100" dirty="0">
                    <a:solidFill>
                      <a:prstClr val="black"/>
                    </a:solidFill>
                    <a:latin typeface="HG丸ｺﾞｼｯｸM-PRO" panose="020F0600000000000000" pitchFamily="50" charset="-128"/>
                    <a:ea typeface="HG丸ｺﾞｼｯｸM-PRO" panose="020F0600000000000000" pitchFamily="50" charset="-128"/>
                    <a:cs typeface="Times New Roman" panose="02020603050405020304" pitchFamily="18" charset="0"/>
                  </a:rPr>
                  <a:t>上北沢</a:t>
                </a:r>
                <a:r>
                  <a:rPr lang="en-US" altLang="ja-JP" sz="1114" kern="100" dirty="0">
                    <a:solidFill>
                      <a:prstClr val="black"/>
                    </a:solidFill>
                    <a:latin typeface="HG丸ｺﾞｼｯｸM-PRO" panose="020F0600000000000000" pitchFamily="50" charset="-128"/>
                    <a:ea typeface="HG丸ｺﾞｼｯｸM-PRO" panose="020F0600000000000000" pitchFamily="50" charset="-128"/>
                    <a:cs typeface="Times New Roman" panose="02020603050405020304" pitchFamily="18" charset="0"/>
                  </a:rPr>
                  <a:t>3-26-4</a:t>
                </a:r>
                <a:endParaRPr lang="ja-JP" altLang="ja-JP" sz="1114" kern="100" dirty="0">
                  <a:solidFill>
                    <a:prstClr val="black"/>
                  </a:solidFill>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lvl="0" algn="ctr"/>
                <a:r>
                  <a:rPr lang="ja-JP" altLang="ja-JP" sz="1114" kern="100" dirty="0">
                    <a:solidFill>
                      <a:prstClr val="black"/>
                    </a:solidFill>
                    <a:latin typeface="HG丸ｺﾞｼｯｸM-PRO" panose="020F0600000000000000" pitchFamily="50" charset="-128"/>
                    <a:ea typeface="HG丸ｺﾞｼｯｸM-PRO" panose="020F0600000000000000" pitchFamily="50" charset="-128"/>
                    <a:cs typeface="Times New Roman" panose="02020603050405020304" pitchFamily="18" charset="0"/>
                  </a:rPr>
                  <a:t>将軍池公園向かいに</a:t>
                </a:r>
              </a:p>
              <a:p>
                <a:pPr lvl="0" algn="ctr"/>
                <a:r>
                  <a:rPr lang="ja-JP" altLang="ja-JP" sz="1114" kern="100" dirty="0">
                    <a:solidFill>
                      <a:prstClr val="black"/>
                    </a:solidFill>
                    <a:latin typeface="HG丸ｺﾞｼｯｸM-PRO" panose="020F0600000000000000" pitchFamily="50" charset="-128"/>
                    <a:ea typeface="HG丸ｺﾞｼｯｸM-PRO" panose="020F0600000000000000" pitchFamily="50" charset="-128"/>
                    <a:cs typeface="Times New Roman" panose="02020603050405020304" pitchFamily="18" charset="0"/>
                  </a:rPr>
                  <a:t>ある建物です。</a:t>
                </a:r>
              </a:p>
            </p:txBody>
          </p:sp>
          <p:pic>
            <p:nvPicPr>
              <p:cNvPr id="10" name="図 9"/>
              <p:cNvPicPr>
                <a:picLocks noChangeAspect="1"/>
              </p:cNvPicPr>
              <p:nvPr/>
            </p:nvPicPr>
            <p:blipFill>
              <a:blip r:embed="rId40"/>
              <a:stretch>
                <a:fillRect/>
              </a:stretch>
            </p:blipFill>
            <p:spPr>
              <a:xfrm>
                <a:off x="12845444" y="4656144"/>
                <a:ext cx="1825206" cy="1368906"/>
              </a:xfrm>
              <a:prstGeom prst="rect">
                <a:avLst/>
              </a:prstGeom>
              <a:ln>
                <a:noFill/>
              </a:ln>
              <a:effectLst>
                <a:softEdge rad="112500"/>
              </a:effectLst>
            </p:spPr>
          </p:pic>
          <p:sp>
            <p:nvSpPr>
              <p:cNvPr id="49" name="ハート 48"/>
              <p:cNvSpPr/>
              <p:nvPr/>
            </p:nvSpPr>
            <p:spPr>
              <a:xfrm>
                <a:off x="11830904" y="5732709"/>
                <a:ext cx="216000" cy="216000"/>
              </a:xfrm>
              <a:prstGeom prst="heart">
                <a:avLst/>
              </a:prstGeom>
              <a:solidFill>
                <a:srgbClr val="FF0000"/>
              </a:solidFill>
              <a:ln>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en-US" altLang="ja-JP" sz="2004" dirty="0"/>
              </a:p>
              <a:p>
                <a:pPr algn="ctr"/>
                <a:r>
                  <a:rPr kumimoji="1" lang="en-US" altLang="ja-JP" sz="668" b="1" dirty="0"/>
                  <a:t>2</a:t>
                </a:r>
              </a:p>
              <a:p>
                <a:pPr algn="ctr"/>
                <a:endParaRPr kumimoji="1" lang="ja-JP" altLang="en-US" sz="2004" dirty="0"/>
              </a:p>
            </p:txBody>
          </p:sp>
          <p:sp>
            <p:nvSpPr>
              <p:cNvPr id="37" name="ハート 36"/>
              <p:cNvSpPr/>
              <p:nvPr/>
            </p:nvSpPr>
            <p:spPr>
              <a:xfrm>
                <a:off x="12317618" y="5740919"/>
                <a:ext cx="216000" cy="216000"/>
              </a:xfrm>
              <a:prstGeom prst="heart">
                <a:avLst/>
              </a:prstGeom>
              <a:solidFill>
                <a:srgbClr val="FF0000"/>
              </a:solidFill>
              <a:ln>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kumimoji="1" lang="en-US" altLang="ja-JP" sz="668" b="1" dirty="0"/>
                  <a:t>3</a:t>
                </a:r>
                <a:endParaRPr kumimoji="1" lang="ja-JP" altLang="en-US" sz="2004" dirty="0"/>
              </a:p>
            </p:txBody>
          </p:sp>
        </p:grpSp>
        <p:grpSp>
          <p:nvGrpSpPr>
            <p:cNvPr id="79" name="グループ化 78">
              <a:extLst>
                <a:ext uri="{FF2B5EF4-FFF2-40B4-BE49-F238E27FC236}">
                  <a16:creationId xmlns:a16="http://schemas.microsoft.com/office/drawing/2014/main" id="{4717ECBE-1B2C-B688-BAED-3F2D685B970D}"/>
                </a:ext>
              </a:extLst>
            </p:cNvPr>
            <p:cNvGrpSpPr/>
            <p:nvPr/>
          </p:nvGrpSpPr>
          <p:grpSpPr>
            <a:xfrm>
              <a:off x="11330812" y="6372809"/>
              <a:ext cx="3507293" cy="2026947"/>
              <a:chOff x="11330812" y="6372809"/>
              <a:chExt cx="3507293" cy="2026947"/>
            </a:xfrm>
          </p:grpSpPr>
          <p:sp>
            <p:nvSpPr>
              <p:cNvPr id="160" name="角丸四角形 159"/>
              <p:cNvSpPr/>
              <p:nvPr/>
            </p:nvSpPr>
            <p:spPr>
              <a:xfrm>
                <a:off x="11330812" y="6372809"/>
                <a:ext cx="3507293" cy="2026947"/>
              </a:xfrm>
              <a:prstGeom prst="roundRect">
                <a:avLst>
                  <a:gd name="adj" fmla="val 4996"/>
                </a:avLst>
              </a:prstGeom>
              <a:solidFill>
                <a:schemeClr val="bg1"/>
              </a:solidFill>
              <a:ln w="63500">
                <a:solidFill>
                  <a:srgbClr val="ED6E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endParaRPr lang="ja-JP" altLang="ja-JP" sz="891" kern="100" dirty="0">
                  <a:solidFill>
                    <a:prstClr val="black"/>
                  </a:solidFill>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sp>
            <p:nvSpPr>
              <p:cNvPr id="62" name="テキスト ボックス 61"/>
              <p:cNvSpPr txBox="1"/>
              <p:nvPr/>
            </p:nvSpPr>
            <p:spPr>
              <a:xfrm>
                <a:off x="11332565" y="6762625"/>
                <a:ext cx="2175216" cy="778162"/>
              </a:xfrm>
              <a:prstGeom prst="rect">
                <a:avLst/>
              </a:prstGeom>
              <a:noFill/>
            </p:spPr>
            <p:txBody>
              <a:bodyPr wrap="square" rtlCol="0">
                <a:spAutoFit/>
              </a:bodyPr>
              <a:lstStyle/>
              <a:p>
                <a:pPr lvl="0" algn="ctr"/>
                <a:r>
                  <a:rPr kumimoji="1" lang="ja-JP" altLang="en-US" sz="1114" b="1" dirty="0">
                    <a:solidFill>
                      <a:prstClr val="black"/>
                    </a:solidFill>
                    <a:latin typeface="HG丸ｺﾞｼｯｸM-PRO" panose="020F0600000000000000" pitchFamily="50" charset="-128"/>
                    <a:ea typeface="HG丸ｺﾞｼｯｸM-PRO" panose="020F0600000000000000" pitchFamily="50" charset="-128"/>
                  </a:rPr>
                  <a:t>八幡山ふれあいの家</a:t>
                </a:r>
                <a:endParaRPr kumimoji="1" lang="en-US" altLang="ja-JP" sz="1114" b="1" dirty="0">
                  <a:solidFill>
                    <a:prstClr val="black"/>
                  </a:solidFill>
                  <a:latin typeface="HG丸ｺﾞｼｯｸM-PRO" panose="020F0600000000000000" pitchFamily="50" charset="-128"/>
                  <a:ea typeface="HG丸ｺﾞｼｯｸM-PRO" panose="020F0600000000000000" pitchFamily="50" charset="-128"/>
                </a:endParaRPr>
              </a:p>
              <a:p>
                <a:pPr lvl="0" algn="ctr"/>
                <a:r>
                  <a:rPr lang="ja-JP" altLang="en-US" sz="1114" kern="100" dirty="0">
                    <a:solidFill>
                      <a:prstClr val="black"/>
                    </a:solidFill>
                    <a:latin typeface="HG丸ｺﾞｼｯｸM-PRO" panose="020F0600000000000000" pitchFamily="50" charset="-128"/>
                    <a:ea typeface="HG丸ｺﾞｼｯｸM-PRO" panose="020F0600000000000000" pitchFamily="50" charset="-128"/>
                    <a:cs typeface="Times New Roman" panose="02020603050405020304" pitchFamily="18" charset="0"/>
                  </a:rPr>
                  <a:t>八幡山</a:t>
                </a:r>
                <a:r>
                  <a:rPr lang="en-US" altLang="ja-JP" sz="1114" kern="100" dirty="0">
                    <a:solidFill>
                      <a:prstClr val="black"/>
                    </a:solidFill>
                    <a:latin typeface="HG丸ｺﾞｼｯｸM-PRO" panose="020F0600000000000000" pitchFamily="50" charset="-128"/>
                    <a:ea typeface="HG丸ｺﾞｼｯｸM-PRO" panose="020F0600000000000000" pitchFamily="50" charset="-128"/>
                    <a:cs typeface="Times New Roman" panose="02020603050405020304" pitchFamily="18" charset="0"/>
                  </a:rPr>
                  <a:t>1-11-10</a:t>
                </a:r>
              </a:p>
              <a:p>
                <a:pPr lvl="0" algn="ctr"/>
                <a:r>
                  <a:rPr lang="ja-JP" altLang="en-US" sz="1114" kern="100" dirty="0">
                    <a:solidFill>
                      <a:prstClr val="black"/>
                    </a:solidFill>
                    <a:latin typeface="HG丸ｺﾞｼｯｸM-PRO" panose="020F0600000000000000" pitchFamily="50" charset="-128"/>
                    <a:ea typeface="HG丸ｺﾞｼｯｸM-PRO" panose="020F0600000000000000" pitchFamily="50" charset="-128"/>
                    <a:cs typeface="Times New Roman" panose="02020603050405020304" pitchFamily="18" charset="0"/>
                  </a:rPr>
                  <a:t>八幡社</a:t>
                </a:r>
                <a:r>
                  <a:rPr lang="ja-JP" altLang="ja-JP" sz="1114" kern="100" dirty="0">
                    <a:solidFill>
                      <a:prstClr val="black"/>
                    </a:solidFill>
                    <a:latin typeface="HG丸ｺﾞｼｯｸM-PRO" panose="020F0600000000000000" pitchFamily="50" charset="-128"/>
                    <a:ea typeface="HG丸ｺﾞｼｯｸM-PRO" panose="020F0600000000000000" pitchFamily="50" charset="-128"/>
                    <a:cs typeface="Times New Roman" panose="02020603050405020304" pitchFamily="18" charset="0"/>
                  </a:rPr>
                  <a:t>向かいに</a:t>
                </a:r>
              </a:p>
              <a:p>
                <a:pPr lvl="0" algn="ctr"/>
                <a:r>
                  <a:rPr lang="ja-JP" altLang="ja-JP" sz="1114" kern="100" dirty="0">
                    <a:solidFill>
                      <a:prstClr val="black"/>
                    </a:solidFill>
                    <a:latin typeface="HG丸ｺﾞｼｯｸM-PRO" panose="020F0600000000000000" pitchFamily="50" charset="-128"/>
                    <a:ea typeface="HG丸ｺﾞｼｯｸM-PRO" panose="020F0600000000000000" pitchFamily="50" charset="-128"/>
                    <a:cs typeface="Times New Roman" panose="02020603050405020304" pitchFamily="18" charset="0"/>
                  </a:rPr>
                  <a:t>ある建物です。</a:t>
                </a:r>
              </a:p>
            </p:txBody>
          </p:sp>
          <p:sp>
            <p:nvSpPr>
              <p:cNvPr id="17" name="ハート 16"/>
              <p:cNvSpPr/>
              <p:nvPr/>
            </p:nvSpPr>
            <p:spPr>
              <a:xfrm>
                <a:off x="11651836" y="7837200"/>
                <a:ext cx="216000" cy="216000"/>
              </a:xfrm>
              <a:prstGeom prst="heart">
                <a:avLst/>
              </a:prstGeom>
              <a:solidFill>
                <a:srgbClr val="FF0000"/>
              </a:solidFill>
              <a:ln>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en-US" altLang="ja-JP" sz="2004" dirty="0"/>
              </a:p>
              <a:p>
                <a:pPr algn="ctr"/>
                <a:r>
                  <a:rPr kumimoji="1" lang="en-US" altLang="ja-JP" sz="668" b="1" dirty="0"/>
                  <a:t>1</a:t>
                </a:r>
              </a:p>
              <a:p>
                <a:pPr algn="ctr"/>
                <a:endParaRPr kumimoji="1" lang="ja-JP" altLang="en-US" sz="2004" dirty="0"/>
              </a:p>
            </p:txBody>
          </p:sp>
          <p:sp>
            <p:nvSpPr>
              <p:cNvPr id="29" name="ハート 28"/>
              <p:cNvSpPr/>
              <p:nvPr/>
            </p:nvSpPr>
            <p:spPr>
              <a:xfrm>
                <a:off x="12174155" y="7836106"/>
                <a:ext cx="216000" cy="216000"/>
              </a:xfrm>
              <a:prstGeom prst="heart">
                <a:avLst/>
              </a:prstGeom>
              <a:solidFill>
                <a:srgbClr val="FF0000"/>
              </a:solidFill>
              <a:ln>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en-US" altLang="ja-JP" sz="2004" dirty="0"/>
              </a:p>
              <a:p>
                <a:pPr algn="ctr"/>
                <a:r>
                  <a:rPr kumimoji="1" lang="en-US" altLang="ja-JP" sz="668" b="1" dirty="0"/>
                  <a:t>2</a:t>
                </a:r>
              </a:p>
              <a:p>
                <a:pPr algn="ctr"/>
                <a:endParaRPr kumimoji="1" lang="ja-JP" altLang="en-US" sz="2004" dirty="0"/>
              </a:p>
            </p:txBody>
          </p:sp>
          <p:sp>
            <p:nvSpPr>
              <p:cNvPr id="43" name="ハート 42"/>
              <p:cNvSpPr/>
              <p:nvPr/>
            </p:nvSpPr>
            <p:spPr>
              <a:xfrm>
                <a:off x="12697200" y="7837200"/>
                <a:ext cx="216000" cy="216000"/>
              </a:xfrm>
              <a:prstGeom prst="heart">
                <a:avLst/>
              </a:prstGeom>
              <a:solidFill>
                <a:srgbClr val="FFFF00"/>
              </a:solidFill>
              <a:ln>
                <a:solidFill>
                  <a:srgbClr val="FFFF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en-US" altLang="ja-JP" sz="2004" dirty="0">
                  <a:solidFill>
                    <a:schemeClr val="tx1"/>
                  </a:solidFill>
                </a:endParaRPr>
              </a:p>
              <a:p>
                <a:pPr algn="ctr"/>
                <a:r>
                  <a:rPr kumimoji="1" lang="en-US" altLang="ja-JP" sz="668" b="1" dirty="0">
                    <a:solidFill>
                      <a:schemeClr val="tx1"/>
                    </a:solidFill>
                  </a:rPr>
                  <a:t>1</a:t>
                </a:r>
              </a:p>
              <a:p>
                <a:pPr algn="ctr"/>
                <a:endParaRPr kumimoji="1" lang="ja-JP" altLang="en-US" sz="2004" dirty="0">
                  <a:solidFill>
                    <a:schemeClr val="tx1"/>
                  </a:solidFill>
                </a:endParaRPr>
              </a:p>
            </p:txBody>
          </p:sp>
          <p:pic>
            <p:nvPicPr>
              <p:cNvPr id="11" name="図 10"/>
              <p:cNvPicPr>
                <a:picLocks noChangeAspect="1"/>
              </p:cNvPicPr>
              <p:nvPr/>
            </p:nvPicPr>
            <p:blipFill>
              <a:blip r:embed="rId41"/>
              <a:stretch>
                <a:fillRect/>
              </a:stretch>
            </p:blipFill>
            <p:spPr>
              <a:xfrm>
                <a:off x="13098607" y="6605974"/>
                <a:ext cx="1593212" cy="1633519"/>
              </a:xfrm>
              <a:prstGeom prst="rect">
                <a:avLst/>
              </a:prstGeom>
              <a:ln>
                <a:noFill/>
              </a:ln>
              <a:effectLst>
                <a:softEdge rad="112500"/>
              </a:effectLst>
            </p:spPr>
          </p:pic>
        </p:grpSp>
        <p:grpSp>
          <p:nvGrpSpPr>
            <p:cNvPr id="73" name="グループ化 72">
              <a:extLst>
                <a:ext uri="{FF2B5EF4-FFF2-40B4-BE49-F238E27FC236}">
                  <a16:creationId xmlns:a16="http://schemas.microsoft.com/office/drawing/2014/main" id="{5C96B431-CBDA-876F-1B48-267D046F8A11}"/>
                </a:ext>
              </a:extLst>
            </p:cNvPr>
            <p:cNvGrpSpPr/>
            <p:nvPr/>
          </p:nvGrpSpPr>
          <p:grpSpPr>
            <a:xfrm>
              <a:off x="11259332" y="2042707"/>
              <a:ext cx="3622858" cy="2263585"/>
              <a:chOff x="11259332" y="2042707"/>
              <a:chExt cx="3622858" cy="2263585"/>
            </a:xfrm>
          </p:grpSpPr>
          <p:sp>
            <p:nvSpPr>
              <p:cNvPr id="158" name="角丸四角形 157"/>
              <p:cNvSpPr/>
              <p:nvPr/>
            </p:nvSpPr>
            <p:spPr>
              <a:xfrm>
                <a:off x="11259332" y="2042707"/>
                <a:ext cx="3622858" cy="2263585"/>
              </a:xfrm>
              <a:prstGeom prst="roundRect">
                <a:avLst>
                  <a:gd name="adj" fmla="val 4996"/>
                </a:avLst>
              </a:prstGeom>
              <a:solidFill>
                <a:schemeClr val="bg1"/>
              </a:solidFill>
              <a:ln w="63500">
                <a:solidFill>
                  <a:srgbClr val="ED6E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endParaRPr lang="en-US" altLang="ja-JP" sz="891" kern="100" dirty="0">
                  <a:solidFill>
                    <a:prstClr val="black"/>
                  </a:solidFill>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sp>
            <p:nvSpPr>
              <p:cNvPr id="5" name="ハート 4"/>
              <p:cNvSpPr/>
              <p:nvPr/>
            </p:nvSpPr>
            <p:spPr>
              <a:xfrm>
                <a:off x="12049309" y="2116146"/>
                <a:ext cx="252000" cy="252000"/>
              </a:xfrm>
              <a:prstGeom prst="heart">
                <a:avLst/>
              </a:prstGeom>
              <a:solidFill>
                <a:srgbClr val="ED6E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kumimoji="1" lang="en-US" altLang="ja-JP" sz="891" dirty="0">
                    <a:solidFill>
                      <a:schemeClr val="bg1"/>
                    </a:solidFill>
                  </a:rPr>
                  <a:t>2</a:t>
                </a:r>
                <a:endParaRPr kumimoji="1" lang="ja-JP" altLang="en-US" sz="891" dirty="0">
                  <a:solidFill>
                    <a:schemeClr val="bg1"/>
                  </a:solidFill>
                </a:endParaRPr>
              </a:p>
            </p:txBody>
          </p:sp>
          <p:pic>
            <p:nvPicPr>
              <p:cNvPr id="1034" name="Picture 10" descr="上北沢区民センター"/>
              <p:cNvPicPr>
                <a:picLocks noChangeAspect="1" noChangeArrowheads="1"/>
              </p:cNvPicPr>
              <p:nvPr/>
            </p:nvPicPr>
            <p:blipFill>
              <a:blip r:embed="rId42" cstate="print">
                <a:extLst>
                  <a:ext uri="{28A0092B-C50C-407E-A947-70E740481C1C}">
                    <a14:useLocalDpi xmlns:a14="http://schemas.microsoft.com/office/drawing/2010/main" val="0"/>
                  </a:ext>
                </a:extLst>
              </a:blip>
              <a:srcRect/>
              <a:stretch>
                <a:fillRect/>
              </a:stretch>
            </p:blipFill>
            <p:spPr bwMode="auto">
              <a:xfrm>
                <a:off x="13379792" y="2170748"/>
                <a:ext cx="1458314" cy="200268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3" name="テキスト ボックス 12"/>
              <p:cNvSpPr txBox="1"/>
              <p:nvPr/>
            </p:nvSpPr>
            <p:spPr>
              <a:xfrm>
                <a:off x="11353422" y="2398958"/>
                <a:ext cx="1822852" cy="778162"/>
              </a:xfrm>
              <a:prstGeom prst="rect">
                <a:avLst/>
              </a:prstGeom>
              <a:noFill/>
            </p:spPr>
            <p:txBody>
              <a:bodyPr wrap="square" rtlCol="0">
                <a:spAutoFit/>
              </a:bodyPr>
              <a:lstStyle/>
              <a:p>
                <a:pPr lvl="0" algn="ctr"/>
                <a:r>
                  <a:rPr kumimoji="1" lang="ja-JP" altLang="en-US" sz="1114" b="1" dirty="0">
                    <a:solidFill>
                      <a:prstClr val="black"/>
                    </a:solidFill>
                    <a:latin typeface="HG丸ｺﾞｼｯｸM-PRO" panose="020F0600000000000000" pitchFamily="50" charset="-128"/>
                    <a:ea typeface="HG丸ｺﾞｼｯｸM-PRO" panose="020F0600000000000000" pitchFamily="50" charset="-128"/>
                  </a:rPr>
                  <a:t>上北沢区民センター</a:t>
                </a:r>
                <a:endParaRPr kumimoji="1" lang="en-US" altLang="ja-JP" sz="1114" b="1" dirty="0">
                  <a:solidFill>
                    <a:prstClr val="black"/>
                  </a:solidFill>
                  <a:latin typeface="HG丸ｺﾞｼｯｸM-PRO" panose="020F0600000000000000" pitchFamily="50" charset="-128"/>
                  <a:ea typeface="HG丸ｺﾞｼｯｸM-PRO" panose="020F0600000000000000" pitchFamily="50" charset="-128"/>
                </a:endParaRPr>
              </a:p>
              <a:p>
                <a:pPr lvl="0" algn="ctr"/>
                <a:r>
                  <a:rPr kumimoji="1" lang="ja-JP" altLang="en-US" sz="1114" b="1" dirty="0">
                    <a:solidFill>
                      <a:prstClr val="black"/>
                    </a:solidFill>
                    <a:latin typeface="HG丸ｺﾞｼｯｸM-PRO" panose="020F0600000000000000" pitchFamily="50" charset="-128"/>
                    <a:ea typeface="HG丸ｺﾞｼｯｸM-PRO" panose="020F0600000000000000" pitchFamily="50" charset="-128"/>
                  </a:rPr>
                  <a:t>上北沢児童館</a:t>
                </a:r>
                <a:endParaRPr kumimoji="1" lang="en-US" altLang="ja-JP" sz="1114" b="1" dirty="0">
                  <a:solidFill>
                    <a:prstClr val="black"/>
                  </a:solidFill>
                  <a:latin typeface="HG丸ｺﾞｼｯｸM-PRO" panose="020F0600000000000000" pitchFamily="50" charset="-128"/>
                  <a:ea typeface="HG丸ｺﾞｼｯｸM-PRO" panose="020F0600000000000000" pitchFamily="50" charset="-128"/>
                </a:endParaRPr>
              </a:p>
              <a:p>
                <a:pPr lvl="0" algn="ctr"/>
                <a:r>
                  <a:rPr kumimoji="1" lang="ja-JP" altLang="en-US" sz="1114" b="1" kern="100" dirty="0">
                    <a:solidFill>
                      <a:prstClr val="black"/>
                    </a:solidFill>
                    <a:latin typeface="HG丸ｺﾞｼｯｸM-PRO" panose="020F0600000000000000" pitchFamily="50" charset="-128"/>
                    <a:ea typeface="HG丸ｺﾞｼｯｸM-PRO" panose="020F0600000000000000" pitchFamily="50" charset="-128"/>
                    <a:cs typeface="Times New Roman" panose="02020603050405020304" pitchFamily="18" charset="0"/>
                  </a:rPr>
                  <a:t>上北沢図書館</a:t>
                </a:r>
                <a:endParaRPr kumimoji="1" lang="en-US" altLang="ja-JP" sz="1114" b="1" kern="100" dirty="0">
                  <a:solidFill>
                    <a:prstClr val="black"/>
                  </a:solidFill>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lvl="0" algn="ctr"/>
                <a:r>
                  <a:rPr lang="ja-JP" altLang="ja-JP" sz="1114" kern="100" dirty="0">
                    <a:solidFill>
                      <a:prstClr val="black"/>
                    </a:solidFill>
                    <a:latin typeface="HG丸ｺﾞｼｯｸM-PRO" panose="020F0600000000000000" pitchFamily="50" charset="-128"/>
                    <a:ea typeface="HG丸ｺﾞｼｯｸM-PRO" panose="020F0600000000000000" pitchFamily="50" charset="-128"/>
                    <a:cs typeface="Times New Roman" panose="02020603050405020304" pitchFamily="18" charset="0"/>
                  </a:rPr>
                  <a:t>上北沢</a:t>
                </a:r>
                <a:r>
                  <a:rPr lang="en-US" altLang="ja-JP" sz="1114" kern="100" dirty="0">
                    <a:solidFill>
                      <a:prstClr val="black"/>
                    </a:solidFill>
                    <a:latin typeface="HG丸ｺﾞｼｯｸM-PRO" panose="020F0600000000000000" pitchFamily="50" charset="-128"/>
                    <a:ea typeface="HG丸ｺﾞｼｯｸM-PRO" panose="020F0600000000000000" pitchFamily="50" charset="-128"/>
                    <a:cs typeface="Times New Roman" panose="02020603050405020304" pitchFamily="18" charset="0"/>
                  </a:rPr>
                  <a:t>3-8-9</a:t>
                </a:r>
              </a:p>
            </p:txBody>
          </p:sp>
          <p:pic>
            <p:nvPicPr>
              <p:cNvPr id="16" name="図 15"/>
              <p:cNvPicPr>
                <a:picLocks noChangeAspect="1"/>
              </p:cNvPicPr>
              <p:nvPr/>
            </p:nvPicPr>
            <p:blipFill>
              <a:blip r:embed="rId43" cstate="print">
                <a:extLst>
                  <a:ext uri="{28A0092B-C50C-407E-A947-70E740481C1C}">
                    <a14:useLocalDpi xmlns:a14="http://schemas.microsoft.com/office/drawing/2010/main" val="0"/>
                  </a:ext>
                </a:extLst>
              </a:blip>
              <a:stretch>
                <a:fillRect/>
              </a:stretch>
            </p:blipFill>
            <p:spPr>
              <a:xfrm>
                <a:off x="11793028" y="3435544"/>
                <a:ext cx="820282" cy="820282"/>
              </a:xfrm>
              <a:prstGeom prst="rect">
                <a:avLst/>
              </a:prstGeom>
            </p:spPr>
          </p:pic>
          <p:sp>
            <p:nvSpPr>
              <p:cNvPr id="51" name="テキスト ボックス 50"/>
              <p:cNvSpPr txBox="1"/>
              <p:nvPr/>
            </p:nvSpPr>
            <p:spPr>
              <a:xfrm>
                <a:off x="12613310" y="3970208"/>
                <a:ext cx="997662" cy="229422"/>
              </a:xfrm>
              <a:prstGeom prst="rect">
                <a:avLst/>
              </a:prstGeom>
              <a:noFill/>
            </p:spPr>
            <p:txBody>
              <a:bodyPr wrap="square" rtlCol="0">
                <a:spAutoFit/>
              </a:bodyPr>
              <a:lstStyle/>
              <a:p>
                <a:r>
                  <a:rPr kumimoji="1" lang="ja-JP" altLang="en-US" sz="891" b="1" dirty="0"/>
                  <a:t>上北沢児童館</a:t>
                </a:r>
              </a:p>
            </p:txBody>
          </p:sp>
          <p:pic>
            <p:nvPicPr>
              <p:cNvPr id="72" name="図 71"/>
              <p:cNvPicPr>
                <a:picLocks noChangeAspect="1"/>
              </p:cNvPicPr>
              <p:nvPr/>
            </p:nvPicPr>
            <p:blipFill rotWithShape="1">
              <a:blip r:embed="rId44" cstate="print">
                <a:extLst>
                  <a:ext uri="{BEBA8EAE-BF5A-486C-A8C5-ECC9F3942E4B}">
                    <a14:imgProps xmlns:a14="http://schemas.microsoft.com/office/drawing/2010/main">
                      <a14:imgLayer r:embed="rId45">
                        <a14:imgEffect>
                          <a14:backgroundRemoval t="0" b="62037" l="0" r="28299"/>
                        </a14:imgEffect>
                      </a14:imgLayer>
                    </a14:imgProps>
                  </a:ext>
                  <a:ext uri="{28A0092B-C50C-407E-A947-70E740481C1C}">
                    <a14:useLocalDpi xmlns:a14="http://schemas.microsoft.com/office/drawing/2010/main" val="0"/>
                  </a:ext>
                </a:extLst>
              </a:blip>
              <a:srcRect r="70900" b="37591"/>
              <a:stretch/>
            </p:blipFill>
            <p:spPr>
              <a:xfrm>
                <a:off x="12894797" y="2856617"/>
                <a:ext cx="505722" cy="610087"/>
              </a:xfrm>
              <a:prstGeom prst="rect">
                <a:avLst/>
              </a:prstGeom>
            </p:spPr>
          </p:pic>
          <p:sp>
            <p:nvSpPr>
              <p:cNvPr id="171" name="テキスト ボックス 170"/>
              <p:cNvSpPr txBox="1"/>
              <p:nvPr/>
            </p:nvSpPr>
            <p:spPr>
              <a:xfrm>
                <a:off x="12893777" y="3428586"/>
                <a:ext cx="644851" cy="229422"/>
              </a:xfrm>
              <a:prstGeom prst="rect">
                <a:avLst/>
              </a:prstGeom>
              <a:noFill/>
            </p:spPr>
            <p:txBody>
              <a:bodyPr wrap="square" rtlCol="0">
                <a:spAutoFit/>
              </a:bodyPr>
              <a:lstStyle/>
              <a:p>
                <a:r>
                  <a:rPr kumimoji="1" lang="ja-JP" altLang="en-US" sz="891" b="1" dirty="0"/>
                  <a:t>風太郎</a:t>
                </a:r>
              </a:p>
            </p:txBody>
          </p:sp>
        </p:grpSp>
      </p:grpSp>
      <p:sp>
        <p:nvSpPr>
          <p:cNvPr id="15" name="ハート 14">
            <a:extLst>
              <a:ext uri="{FF2B5EF4-FFF2-40B4-BE49-F238E27FC236}">
                <a16:creationId xmlns:a16="http://schemas.microsoft.com/office/drawing/2014/main" id="{063C75FC-DFAA-3216-C3FE-33CB62BB70F2}"/>
              </a:ext>
            </a:extLst>
          </p:cNvPr>
          <p:cNvSpPr/>
          <p:nvPr/>
        </p:nvSpPr>
        <p:spPr>
          <a:xfrm>
            <a:off x="8961294" y="4835072"/>
            <a:ext cx="200446" cy="200446"/>
          </a:xfrm>
          <a:prstGeom prst="heart">
            <a:avLst/>
          </a:prstGeom>
          <a:solidFill>
            <a:srgbClr val="002060"/>
          </a:solidFill>
          <a:ln>
            <a:solidFill>
              <a:srgbClr val="00206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en-US" altLang="ja-JP" sz="2004" dirty="0">
              <a:solidFill>
                <a:schemeClr val="bg1"/>
              </a:solidFill>
            </a:endParaRPr>
          </a:p>
          <a:p>
            <a:pPr algn="ctr"/>
            <a:r>
              <a:rPr kumimoji="1" lang="en-US" altLang="ja-JP" sz="668" b="1" dirty="0">
                <a:solidFill>
                  <a:schemeClr val="bg1"/>
                </a:solidFill>
              </a:rPr>
              <a:t>1</a:t>
            </a:r>
          </a:p>
          <a:p>
            <a:pPr algn="ctr"/>
            <a:endParaRPr kumimoji="1" lang="ja-JP" altLang="en-US" sz="2004" dirty="0">
              <a:solidFill>
                <a:schemeClr val="bg1"/>
              </a:solidFill>
            </a:endParaRPr>
          </a:p>
        </p:txBody>
      </p:sp>
    </p:spTree>
    <p:extLst>
      <p:ext uri="{BB962C8B-B14F-4D97-AF65-F5344CB8AC3E}">
        <p14:creationId xmlns:p14="http://schemas.microsoft.com/office/powerpoint/2010/main" val="37286183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図 25"/>
          <p:cNvPicPr>
            <a:picLocks noChangeAspect="1"/>
          </p:cNvPicPr>
          <p:nvPr/>
        </p:nvPicPr>
        <p:blipFill>
          <a:blip r:embed="rId3"/>
          <a:stretch>
            <a:fillRect/>
          </a:stretch>
        </p:blipFill>
        <p:spPr>
          <a:xfrm>
            <a:off x="2766036" y="638047"/>
            <a:ext cx="10290835" cy="7246720"/>
          </a:xfrm>
          <a:prstGeom prst="rect">
            <a:avLst/>
          </a:prstGeom>
        </p:spPr>
      </p:pic>
      <p:sp>
        <p:nvSpPr>
          <p:cNvPr id="32" name="角丸四角形 104">
            <a:extLst>
              <a:ext uri="{FF2B5EF4-FFF2-40B4-BE49-F238E27FC236}">
                <a16:creationId xmlns:a16="http://schemas.microsoft.com/office/drawing/2014/main" id="{F1416560-B0FB-0B95-F770-03F0E7998945}"/>
              </a:ext>
            </a:extLst>
          </p:cNvPr>
          <p:cNvSpPr/>
          <p:nvPr/>
        </p:nvSpPr>
        <p:spPr>
          <a:xfrm>
            <a:off x="4166437" y="7737847"/>
            <a:ext cx="1404224" cy="1623946"/>
          </a:xfrm>
          <a:prstGeom prst="roundRect">
            <a:avLst>
              <a:gd name="adj" fmla="val 4006"/>
            </a:avLst>
          </a:prstGeom>
          <a:ln w="57150">
            <a:solidFill>
              <a:srgbClr val="CC66FF"/>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2004" dirty="0"/>
          </a:p>
        </p:txBody>
      </p:sp>
      <p:sp>
        <p:nvSpPr>
          <p:cNvPr id="122" name="ハート 121"/>
          <p:cNvSpPr/>
          <p:nvPr/>
        </p:nvSpPr>
        <p:spPr>
          <a:xfrm>
            <a:off x="916174" y="7114357"/>
            <a:ext cx="168665" cy="120401"/>
          </a:xfrm>
          <a:prstGeom prst="heart">
            <a:avLst/>
          </a:prstGeom>
          <a:solidFill>
            <a:srgbClr val="FFC000"/>
          </a:solidFill>
          <a:ln>
            <a:solidFill>
              <a:srgbClr val="FFC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en-US" altLang="ja-JP" sz="2004" dirty="0">
              <a:solidFill>
                <a:schemeClr val="tx1"/>
              </a:solidFill>
            </a:endParaRPr>
          </a:p>
          <a:p>
            <a:pPr algn="ctr"/>
            <a:r>
              <a:rPr kumimoji="1" lang="en-US" altLang="ja-JP" sz="668" b="1" dirty="0">
                <a:solidFill>
                  <a:schemeClr val="tx1"/>
                </a:solidFill>
              </a:rPr>
              <a:t>2</a:t>
            </a:r>
          </a:p>
          <a:p>
            <a:pPr algn="ctr"/>
            <a:endParaRPr kumimoji="1" lang="ja-JP" altLang="en-US" sz="2004" dirty="0">
              <a:solidFill>
                <a:schemeClr val="tx1"/>
              </a:solidFill>
            </a:endParaRPr>
          </a:p>
        </p:txBody>
      </p:sp>
      <p:pic>
        <p:nvPicPr>
          <p:cNvPr id="176" name="図 175"/>
          <p:cNvPicPr/>
          <p:nvPr/>
        </p:nvPicPr>
        <p:blipFill>
          <a:blip r:embed="rId4" cstate="print">
            <a:extLst>
              <a:ext uri="{28A0092B-C50C-407E-A947-70E740481C1C}">
                <a14:useLocalDpi xmlns:a14="http://schemas.microsoft.com/office/drawing/2010/main" val="0"/>
              </a:ext>
            </a:extLst>
          </a:blip>
          <a:stretch>
            <a:fillRect/>
          </a:stretch>
        </p:blipFill>
        <p:spPr>
          <a:xfrm>
            <a:off x="6392044" y="250899"/>
            <a:ext cx="1156688" cy="675764"/>
          </a:xfrm>
          <a:prstGeom prst="rect">
            <a:avLst/>
          </a:prstGeom>
        </p:spPr>
      </p:pic>
      <p:grpSp>
        <p:nvGrpSpPr>
          <p:cNvPr id="6" name="グループ化 5"/>
          <p:cNvGrpSpPr/>
          <p:nvPr/>
        </p:nvGrpSpPr>
        <p:grpSpPr>
          <a:xfrm>
            <a:off x="10012635" y="103096"/>
            <a:ext cx="4524434" cy="941924"/>
            <a:chOff x="9714757" y="430672"/>
            <a:chExt cx="2707935" cy="748799"/>
          </a:xfrm>
        </p:grpSpPr>
        <p:sp>
          <p:nvSpPr>
            <p:cNvPr id="177" name="角丸四角形 176"/>
            <p:cNvSpPr/>
            <p:nvPr/>
          </p:nvSpPr>
          <p:spPr>
            <a:xfrm>
              <a:off x="10018525" y="430672"/>
              <a:ext cx="2404167" cy="748799"/>
            </a:xfrm>
            <a:prstGeom prst="roundRect">
              <a:avLst>
                <a:gd name="adj" fmla="val 7933"/>
              </a:avLst>
            </a:prstGeom>
            <a:solidFill>
              <a:schemeClr val="bg1"/>
            </a:solidFill>
            <a:ln w="5715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4"/>
            </a:p>
          </p:txBody>
        </p:sp>
        <p:sp>
          <p:nvSpPr>
            <p:cNvPr id="178" name="正方形/長方形 177"/>
            <p:cNvSpPr/>
            <p:nvPr/>
          </p:nvSpPr>
          <p:spPr>
            <a:xfrm>
              <a:off x="9714757" y="530458"/>
              <a:ext cx="2336046" cy="571027"/>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002" b="1" dirty="0">
                  <a:latin typeface="HG丸ｺﾞｼｯｸM-PRO" panose="020F0600000000000000" pitchFamily="50" charset="-128"/>
                  <a:ea typeface="HG丸ｺﾞｼｯｸM-PRO" panose="020F0600000000000000" pitchFamily="50" charset="-128"/>
                </a:rPr>
                <a:t>上祖師谷まちづくりセンター</a:t>
              </a:r>
              <a:endParaRPr lang="en-US" altLang="ja-JP" sz="1002" b="1" dirty="0">
                <a:latin typeface="HG丸ｺﾞｼｯｸM-PRO" panose="020F0600000000000000" pitchFamily="50" charset="-128"/>
                <a:ea typeface="HG丸ｺﾞｼｯｸM-PRO" panose="020F0600000000000000" pitchFamily="50" charset="-128"/>
              </a:endParaRPr>
            </a:p>
            <a:p>
              <a:pPr algn="ctr"/>
              <a:r>
                <a:rPr lang="ja-JP" altLang="en-US" sz="1002" b="1" dirty="0">
                  <a:latin typeface="HG丸ｺﾞｼｯｸM-PRO" panose="020F0600000000000000" pitchFamily="50" charset="-128"/>
                  <a:ea typeface="HG丸ｺﾞｼｯｸM-PRO" panose="020F0600000000000000" pitchFamily="50" charset="-128"/>
                </a:rPr>
                <a:t>上祖師谷あんしんすこやかセンター</a:t>
              </a:r>
              <a:endParaRPr lang="en-US" altLang="ja-JP" sz="1002" b="1" dirty="0">
                <a:latin typeface="HG丸ｺﾞｼｯｸM-PRO" panose="020F0600000000000000" pitchFamily="50" charset="-128"/>
                <a:ea typeface="HG丸ｺﾞｼｯｸM-PRO" panose="020F0600000000000000" pitchFamily="50" charset="-128"/>
              </a:endParaRPr>
            </a:p>
            <a:p>
              <a:pPr algn="ctr"/>
              <a:r>
                <a:rPr lang="ja-JP" altLang="en-US" sz="1002" b="1" dirty="0">
                  <a:latin typeface="HG丸ｺﾞｼｯｸM-PRO" panose="020F0600000000000000" pitchFamily="50" charset="-128"/>
                  <a:ea typeface="HG丸ｺﾞｼｯｸM-PRO" panose="020F0600000000000000" pitchFamily="50" charset="-128"/>
                </a:rPr>
                <a:t>社会福祉協議会上祖師谷事務局</a:t>
              </a:r>
              <a:endParaRPr lang="en-US" altLang="ja-JP" sz="1002" b="1" dirty="0">
                <a:latin typeface="HG丸ｺﾞｼｯｸM-PRO" panose="020F0600000000000000" pitchFamily="50" charset="-128"/>
                <a:ea typeface="HG丸ｺﾞｼｯｸM-PRO" panose="020F0600000000000000" pitchFamily="50" charset="-128"/>
              </a:endParaRPr>
            </a:p>
            <a:p>
              <a:pPr algn="ctr"/>
              <a:r>
                <a:rPr lang="ja-JP" altLang="en-US" sz="891" dirty="0">
                  <a:latin typeface="HG丸ｺﾞｼｯｸM-PRO" panose="020F0600000000000000" pitchFamily="50" charset="-128"/>
                  <a:ea typeface="HG丸ｺﾞｼｯｸM-PRO" panose="020F0600000000000000" pitchFamily="50" charset="-128"/>
                </a:rPr>
                <a:t>上祖師谷</a:t>
              </a:r>
              <a:r>
                <a:rPr lang="en-US" altLang="ja-JP" sz="891" dirty="0">
                  <a:latin typeface="HG丸ｺﾞｼｯｸM-PRO" panose="020F0600000000000000" pitchFamily="50" charset="-128"/>
                  <a:ea typeface="HG丸ｺﾞｼｯｸM-PRO" panose="020F0600000000000000" pitchFamily="50" charset="-128"/>
                </a:rPr>
                <a:t>2-7-6</a:t>
              </a:r>
              <a:endParaRPr lang="ja-JP" altLang="en-US" sz="891" dirty="0">
                <a:latin typeface="HG丸ｺﾞｼｯｸM-PRO" panose="020F0600000000000000" pitchFamily="50" charset="-128"/>
                <a:ea typeface="HG丸ｺﾞｼｯｸM-PRO" panose="020F0600000000000000" pitchFamily="50" charset="-128"/>
              </a:endParaRPr>
            </a:p>
          </p:txBody>
        </p:sp>
      </p:grpSp>
      <p:pic>
        <p:nvPicPr>
          <p:cNvPr id="179" name="Picture 4" descr="https://www.city.setagaya.lg.jp/mokuji/kusei/012/001/003/005/d00006114_d/img/003.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081963" y="109990"/>
            <a:ext cx="1341289" cy="90095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nvGrpSpPr>
          <p:cNvPr id="7" name="グループ化 6"/>
          <p:cNvGrpSpPr/>
          <p:nvPr/>
        </p:nvGrpSpPr>
        <p:grpSpPr>
          <a:xfrm>
            <a:off x="12800364" y="1432651"/>
            <a:ext cx="1735379" cy="3795176"/>
            <a:chOff x="11095246" y="2479873"/>
            <a:chExt cx="1467991" cy="845248"/>
          </a:xfrm>
        </p:grpSpPr>
        <p:sp>
          <p:nvSpPr>
            <p:cNvPr id="180" name="角丸四角形 179"/>
            <p:cNvSpPr/>
            <p:nvPr/>
          </p:nvSpPr>
          <p:spPr>
            <a:xfrm>
              <a:off x="11095246" y="2479873"/>
              <a:ext cx="1467991" cy="845248"/>
            </a:xfrm>
            <a:prstGeom prst="roundRect">
              <a:avLst>
                <a:gd name="adj" fmla="val 7933"/>
              </a:avLst>
            </a:prstGeom>
            <a:solidFill>
              <a:schemeClr val="bg1"/>
            </a:solidFill>
            <a:ln w="5715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4"/>
            </a:p>
          </p:txBody>
        </p:sp>
        <p:sp>
          <p:nvSpPr>
            <p:cNvPr id="181" name="正方形/長方形 180"/>
            <p:cNvSpPr/>
            <p:nvPr/>
          </p:nvSpPr>
          <p:spPr>
            <a:xfrm>
              <a:off x="11137698" y="2491079"/>
              <a:ext cx="1333208" cy="285516"/>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002" b="1" dirty="0">
                  <a:latin typeface="HG丸ｺﾞｼｯｸM-PRO" panose="020F0600000000000000" pitchFamily="50" charset="-128"/>
                  <a:ea typeface="HG丸ｺﾞｼｯｸM-PRO" panose="020F0600000000000000" pitchFamily="50" charset="-128"/>
                </a:rPr>
                <a:t>粕谷区民センター</a:t>
              </a:r>
              <a:endParaRPr lang="en-US" altLang="ja-JP" sz="1002" b="1" dirty="0">
                <a:latin typeface="HG丸ｺﾞｼｯｸM-PRO" panose="020F0600000000000000" pitchFamily="50" charset="-128"/>
                <a:ea typeface="HG丸ｺﾞｼｯｸM-PRO" panose="020F0600000000000000" pitchFamily="50" charset="-128"/>
              </a:endParaRPr>
            </a:p>
            <a:p>
              <a:pPr algn="ctr"/>
              <a:r>
                <a:rPr lang="ja-JP" altLang="en-US" sz="1002" b="1" dirty="0">
                  <a:latin typeface="HG丸ｺﾞｼｯｸM-PRO" panose="020F0600000000000000" pitchFamily="50" charset="-128"/>
                  <a:ea typeface="HG丸ｺﾞｼｯｸM-PRO" panose="020F0600000000000000" pitchFamily="50" charset="-128"/>
                </a:rPr>
                <a:t>粕谷図書館</a:t>
              </a:r>
              <a:endParaRPr lang="en-US" altLang="ja-JP" sz="1002" b="1" dirty="0">
                <a:latin typeface="HG丸ｺﾞｼｯｸM-PRO" panose="020F0600000000000000" pitchFamily="50" charset="-128"/>
                <a:ea typeface="HG丸ｺﾞｼｯｸM-PRO" panose="020F0600000000000000" pitchFamily="50" charset="-128"/>
              </a:endParaRPr>
            </a:p>
            <a:p>
              <a:pPr algn="ctr"/>
              <a:r>
                <a:rPr lang="ja-JP" altLang="en-US" sz="1002" b="1" dirty="0">
                  <a:latin typeface="HG丸ｺﾞｼｯｸM-PRO" panose="020F0600000000000000" pitchFamily="50" charset="-128"/>
                  <a:ea typeface="HG丸ｺﾞｼｯｸM-PRO" panose="020F0600000000000000" pitchFamily="50" charset="-128"/>
                </a:rPr>
                <a:t>粕谷児童館</a:t>
              </a:r>
              <a:endParaRPr lang="en-US" altLang="ja-JP" sz="1002" b="1" dirty="0">
                <a:latin typeface="HG丸ｺﾞｼｯｸM-PRO" panose="020F0600000000000000" pitchFamily="50" charset="-128"/>
                <a:ea typeface="HG丸ｺﾞｼｯｸM-PRO" panose="020F0600000000000000" pitchFamily="50" charset="-128"/>
              </a:endParaRPr>
            </a:p>
            <a:p>
              <a:pPr algn="ctr"/>
              <a:r>
                <a:rPr lang="ja-JP" altLang="en-US" sz="891" dirty="0">
                  <a:latin typeface="HG丸ｺﾞｼｯｸM-PRO" panose="020F0600000000000000" pitchFamily="50" charset="-128"/>
                  <a:ea typeface="HG丸ｺﾞｼｯｸM-PRO" panose="020F0600000000000000" pitchFamily="50" charset="-128"/>
                </a:rPr>
                <a:t>粕谷</a:t>
              </a:r>
              <a:r>
                <a:rPr lang="en-US" altLang="ja-JP" sz="891" dirty="0">
                  <a:latin typeface="HG丸ｺﾞｼｯｸM-PRO" panose="020F0600000000000000" pitchFamily="50" charset="-128"/>
                  <a:ea typeface="HG丸ｺﾞｼｯｸM-PRO" panose="020F0600000000000000" pitchFamily="50" charset="-128"/>
                </a:rPr>
                <a:t>4-13-6</a:t>
              </a:r>
            </a:p>
          </p:txBody>
        </p:sp>
      </p:grpSp>
      <p:pic>
        <p:nvPicPr>
          <p:cNvPr id="182" name="Picture 6" descr="https://www.city.setagaya.lg.jp/mokuji/kusei/012/002/002/d00004108_d/img/002.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987527" y="4043918"/>
            <a:ext cx="1420849" cy="106563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nvGrpSpPr>
          <p:cNvPr id="8" name="グループ化 7"/>
          <p:cNvGrpSpPr/>
          <p:nvPr/>
        </p:nvGrpSpPr>
        <p:grpSpPr>
          <a:xfrm>
            <a:off x="12866253" y="5502458"/>
            <a:ext cx="1693080" cy="2692379"/>
            <a:chOff x="11126617" y="4762303"/>
            <a:chExt cx="1467991" cy="664841"/>
          </a:xfrm>
        </p:grpSpPr>
        <p:sp>
          <p:nvSpPr>
            <p:cNvPr id="183" name="角丸四角形 182"/>
            <p:cNvSpPr/>
            <p:nvPr/>
          </p:nvSpPr>
          <p:spPr>
            <a:xfrm>
              <a:off x="11126617" y="4768477"/>
              <a:ext cx="1467991" cy="658667"/>
            </a:xfrm>
            <a:prstGeom prst="roundRect">
              <a:avLst>
                <a:gd name="adj" fmla="val 7933"/>
              </a:avLst>
            </a:prstGeom>
            <a:solidFill>
              <a:schemeClr val="bg1"/>
            </a:solidFill>
            <a:ln w="5715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4" dirty="0"/>
            </a:p>
          </p:txBody>
        </p:sp>
        <p:sp>
          <p:nvSpPr>
            <p:cNvPr id="184" name="正方形/長方形 183"/>
            <p:cNvSpPr/>
            <p:nvPr/>
          </p:nvSpPr>
          <p:spPr>
            <a:xfrm>
              <a:off x="11186356" y="4762303"/>
              <a:ext cx="1341411" cy="640454"/>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002" b="1" dirty="0">
                  <a:latin typeface="HG丸ｺﾞｼｯｸM-PRO" panose="020F0600000000000000" pitchFamily="50" charset="-128"/>
                  <a:ea typeface="HG丸ｺﾞｼｯｸM-PRO" panose="020F0600000000000000" pitchFamily="50" charset="-128"/>
                </a:rPr>
                <a:t>上祖師谷</a:t>
              </a:r>
              <a:r>
                <a:rPr lang="ja-JP" altLang="en-US" sz="1002" b="1" dirty="0" err="1">
                  <a:latin typeface="HG丸ｺﾞｼｯｸM-PRO" panose="020F0600000000000000" pitchFamily="50" charset="-128"/>
                  <a:ea typeface="HG丸ｺﾞｼｯｸM-PRO" panose="020F0600000000000000" pitchFamily="50" charset="-128"/>
                </a:rPr>
                <a:t>ぱる</a:t>
              </a:r>
              <a:r>
                <a:rPr lang="ja-JP" altLang="en-US" sz="1002" b="1" dirty="0">
                  <a:latin typeface="HG丸ｺﾞｼｯｸM-PRO" panose="020F0600000000000000" pitchFamily="50" charset="-128"/>
                  <a:ea typeface="HG丸ｺﾞｼｯｸM-PRO" panose="020F0600000000000000" pitchFamily="50" charset="-128"/>
                </a:rPr>
                <a:t>児童館</a:t>
              </a:r>
              <a:endParaRPr lang="en-US" altLang="ja-JP" sz="1002" b="1" dirty="0">
                <a:latin typeface="HG丸ｺﾞｼｯｸM-PRO" panose="020F0600000000000000" pitchFamily="50" charset="-128"/>
                <a:ea typeface="HG丸ｺﾞｼｯｸM-PRO" panose="020F0600000000000000" pitchFamily="50" charset="-128"/>
              </a:endParaRPr>
            </a:p>
            <a:p>
              <a:pPr algn="ctr"/>
              <a:r>
                <a:rPr lang="ja-JP" altLang="en-US" sz="1002" b="1" dirty="0">
                  <a:latin typeface="HG丸ｺﾞｼｯｸM-PRO" panose="020F0600000000000000" pitchFamily="50" charset="-128"/>
                  <a:ea typeface="HG丸ｺﾞｼｯｸM-PRO" panose="020F0600000000000000" pitchFamily="50" charset="-128"/>
                </a:rPr>
                <a:t>上祖師谷地区会館</a:t>
              </a:r>
              <a:endParaRPr lang="en-US" altLang="ja-JP" sz="1002" b="1" dirty="0">
                <a:latin typeface="HG丸ｺﾞｼｯｸM-PRO" panose="020F0600000000000000" pitchFamily="50" charset="-128"/>
                <a:ea typeface="HG丸ｺﾞｼｯｸM-PRO" panose="020F0600000000000000" pitchFamily="50" charset="-128"/>
              </a:endParaRPr>
            </a:p>
            <a:p>
              <a:pPr algn="ctr"/>
              <a:r>
                <a:rPr lang="ja-JP" altLang="en-US" sz="891" dirty="0">
                  <a:latin typeface="HG丸ｺﾞｼｯｸM-PRO" panose="020F0600000000000000" pitchFamily="50" charset="-128"/>
                  <a:ea typeface="HG丸ｺﾞｼｯｸM-PRO" panose="020F0600000000000000" pitchFamily="50" charset="-128"/>
                </a:rPr>
                <a:t>上祖師谷</a:t>
              </a:r>
              <a:r>
                <a:rPr lang="en-US" altLang="ja-JP" sz="891" dirty="0">
                  <a:latin typeface="HG丸ｺﾞｼｯｸM-PRO" panose="020F0600000000000000" pitchFamily="50" charset="-128"/>
                  <a:ea typeface="HG丸ｺﾞｼｯｸM-PRO" panose="020F0600000000000000" pitchFamily="50" charset="-128"/>
                </a:rPr>
                <a:t>4-5-6</a:t>
              </a:r>
              <a:endParaRPr lang="ja-JP" altLang="en-US" sz="891" dirty="0">
                <a:latin typeface="HG丸ｺﾞｼｯｸM-PRO" panose="020F0600000000000000" pitchFamily="50" charset="-128"/>
                <a:ea typeface="HG丸ｺﾞｼｯｸM-PRO" panose="020F0600000000000000" pitchFamily="50" charset="-128"/>
              </a:endParaRPr>
            </a:p>
          </p:txBody>
        </p:sp>
      </p:grpSp>
      <p:pic>
        <p:nvPicPr>
          <p:cNvPr id="185" name="Picture 8" descr="https://www.city.setagaya.lg.jp/mokuji/kusei/012/008/002/005/d00145762_d/img/00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2973249" y="7037014"/>
            <a:ext cx="1508018" cy="103605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nvGrpSpPr>
          <p:cNvPr id="22" name="グループ化 21"/>
          <p:cNvGrpSpPr/>
          <p:nvPr/>
        </p:nvGrpSpPr>
        <p:grpSpPr>
          <a:xfrm>
            <a:off x="9729453" y="5143195"/>
            <a:ext cx="2112259" cy="1320777"/>
            <a:chOff x="8174764" y="5063032"/>
            <a:chExt cx="1896799" cy="1186052"/>
          </a:xfrm>
        </p:grpSpPr>
        <p:sp>
          <p:nvSpPr>
            <p:cNvPr id="186" name="角丸四角形 185"/>
            <p:cNvSpPr/>
            <p:nvPr/>
          </p:nvSpPr>
          <p:spPr>
            <a:xfrm>
              <a:off x="8209857" y="5245863"/>
              <a:ext cx="841722" cy="1003221"/>
            </a:xfrm>
            <a:prstGeom prst="roundRect">
              <a:avLst>
                <a:gd name="adj" fmla="val 1853"/>
              </a:avLst>
            </a:prstGeom>
            <a:solidFill>
              <a:schemeClr val="bg1"/>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4"/>
            </a:p>
          </p:txBody>
        </p:sp>
        <p:sp>
          <p:nvSpPr>
            <p:cNvPr id="187" name="角丸四角形 186"/>
            <p:cNvSpPr/>
            <p:nvPr/>
          </p:nvSpPr>
          <p:spPr>
            <a:xfrm>
              <a:off x="9208894" y="5245863"/>
              <a:ext cx="841722" cy="1003221"/>
            </a:xfrm>
            <a:prstGeom prst="roundRect">
              <a:avLst>
                <a:gd name="adj" fmla="val 1853"/>
              </a:avLst>
            </a:prstGeom>
            <a:solidFill>
              <a:schemeClr val="bg1"/>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4"/>
            </a:p>
          </p:txBody>
        </p:sp>
        <p:sp>
          <p:nvSpPr>
            <p:cNvPr id="188" name="角丸四角形 187"/>
            <p:cNvSpPr/>
            <p:nvPr/>
          </p:nvSpPr>
          <p:spPr>
            <a:xfrm>
              <a:off x="8673458" y="5063032"/>
              <a:ext cx="919466" cy="27892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14" b="1" dirty="0">
                  <a:solidFill>
                    <a:srgbClr val="92D050"/>
                  </a:solidFill>
                  <a:latin typeface="HG丸ｺﾞｼｯｸM-PRO" panose="020F0600000000000000" pitchFamily="50" charset="-128"/>
                  <a:ea typeface="HG丸ｺﾞｼｯｸM-PRO" panose="020F0600000000000000" pitchFamily="50" charset="-128"/>
                </a:rPr>
                <a:t>都立公園</a:t>
              </a:r>
              <a:endParaRPr lang="en-US" altLang="ja-JP" sz="1114" b="1" dirty="0">
                <a:solidFill>
                  <a:srgbClr val="92D050"/>
                </a:solidFill>
                <a:latin typeface="HG丸ｺﾞｼｯｸM-PRO" panose="020F0600000000000000" pitchFamily="50" charset="-128"/>
                <a:ea typeface="HG丸ｺﾞｼｯｸM-PRO" panose="020F0600000000000000" pitchFamily="50" charset="-128"/>
              </a:endParaRPr>
            </a:p>
          </p:txBody>
        </p:sp>
        <p:sp>
          <p:nvSpPr>
            <p:cNvPr id="189" name="正方形/長方形 188"/>
            <p:cNvSpPr/>
            <p:nvPr/>
          </p:nvSpPr>
          <p:spPr>
            <a:xfrm>
              <a:off x="8174764" y="5455866"/>
              <a:ext cx="901133" cy="271374"/>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114" b="1" dirty="0">
                  <a:latin typeface="HG丸ｺﾞｼｯｸM-PRO" panose="020F0600000000000000" pitchFamily="50" charset="-128"/>
                  <a:ea typeface="HG丸ｺﾞｼｯｸM-PRO" panose="020F0600000000000000" pitchFamily="50" charset="-128"/>
                </a:rPr>
                <a:t>祖師谷公園</a:t>
              </a:r>
            </a:p>
          </p:txBody>
        </p:sp>
        <p:sp>
          <p:nvSpPr>
            <p:cNvPr id="190" name="正方形/長方形 189"/>
            <p:cNvSpPr/>
            <p:nvPr/>
          </p:nvSpPr>
          <p:spPr>
            <a:xfrm>
              <a:off x="9170430" y="5470871"/>
              <a:ext cx="901133" cy="271374"/>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114" b="1" dirty="0">
                  <a:latin typeface="HG丸ｺﾞｼｯｸM-PRO" panose="020F0600000000000000" pitchFamily="50" charset="-128"/>
                  <a:ea typeface="HG丸ｺﾞｼｯｸM-PRO" panose="020F0600000000000000" pitchFamily="50" charset="-128"/>
                </a:rPr>
                <a:t>蘆花恒春園</a:t>
              </a:r>
            </a:p>
          </p:txBody>
        </p:sp>
        <p:sp>
          <p:nvSpPr>
            <p:cNvPr id="192" name="ハート 191"/>
            <p:cNvSpPr/>
            <p:nvPr/>
          </p:nvSpPr>
          <p:spPr>
            <a:xfrm>
              <a:off x="8552299" y="5341956"/>
              <a:ext cx="193967" cy="193967"/>
            </a:xfrm>
            <a:prstGeom prst="heart">
              <a:avLst/>
            </a:prstGeom>
            <a:solidFill>
              <a:srgbClr val="92D050"/>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835" b="1" dirty="0"/>
                <a:t>1</a:t>
              </a:r>
              <a:endParaRPr lang="ja-JP" altLang="en-US" sz="835" b="1" dirty="0"/>
            </a:p>
          </p:txBody>
        </p:sp>
        <p:sp>
          <p:nvSpPr>
            <p:cNvPr id="193" name="ハート 192"/>
            <p:cNvSpPr/>
            <p:nvPr/>
          </p:nvSpPr>
          <p:spPr>
            <a:xfrm>
              <a:off x="9551770" y="5342000"/>
              <a:ext cx="193967" cy="193967"/>
            </a:xfrm>
            <a:prstGeom prst="heart">
              <a:avLst/>
            </a:prstGeom>
            <a:solidFill>
              <a:srgbClr val="92D050"/>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835" b="1" dirty="0"/>
                <a:t>2</a:t>
              </a:r>
              <a:endParaRPr lang="ja-JP" altLang="en-US" sz="835" b="1" dirty="0"/>
            </a:p>
          </p:txBody>
        </p:sp>
      </p:grpSp>
      <p:grpSp>
        <p:nvGrpSpPr>
          <p:cNvPr id="4" name="グループ化 3"/>
          <p:cNvGrpSpPr/>
          <p:nvPr/>
        </p:nvGrpSpPr>
        <p:grpSpPr>
          <a:xfrm>
            <a:off x="1235937" y="193185"/>
            <a:ext cx="4861404" cy="894974"/>
            <a:chOff x="4720884" y="382323"/>
            <a:chExt cx="4365519" cy="803683"/>
          </a:xfrm>
        </p:grpSpPr>
        <p:grpSp>
          <p:nvGrpSpPr>
            <p:cNvPr id="2" name="グループ化 1"/>
            <p:cNvGrpSpPr/>
            <p:nvPr/>
          </p:nvGrpSpPr>
          <p:grpSpPr>
            <a:xfrm>
              <a:off x="4720884" y="382323"/>
              <a:ext cx="3641190" cy="803683"/>
              <a:chOff x="4035651" y="105236"/>
              <a:chExt cx="3641190" cy="803683"/>
            </a:xfrm>
          </p:grpSpPr>
          <p:sp>
            <p:nvSpPr>
              <p:cNvPr id="136" name="角丸四角形 135"/>
              <p:cNvSpPr/>
              <p:nvPr/>
            </p:nvSpPr>
            <p:spPr>
              <a:xfrm>
                <a:off x="4035651" y="105236"/>
                <a:ext cx="724329" cy="789016"/>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19234" tIns="59617" rIns="119234" bIns="59617" numCol="1" spcCol="0" rtlCol="0" fromWordArt="0" anchor="ctr" anchorCtr="0" forceAA="0" compatLnSpc="1">
                <a:prstTxWarp prst="textNoShape">
                  <a:avLst/>
                </a:prstTxWarp>
                <a:noAutofit/>
              </a:bodyPr>
              <a:lstStyle/>
              <a:p>
                <a:pPr algn="ctr"/>
                <a:r>
                  <a:rPr lang="ja-JP" altLang="en-US" sz="3390" kern="100" dirty="0">
                    <a:solidFill>
                      <a:srgbClr val="FFFFFF"/>
                    </a:solidFill>
                    <a:ea typeface="HG丸ｺﾞｼｯｸM-PRO" panose="020F0600000000000000" pitchFamily="50" charset="-128"/>
                    <a:cs typeface="Times New Roman" panose="02020603050405020304" pitchFamily="18" charset="0"/>
                  </a:rPr>
                  <a:t>上</a:t>
                </a:r>
                <a:endParaRPr lang="ja-JP" altLang="en-US" sz="1369" kern="100" dirty="0">
                  <a:ea typeface="游明朝" panose="02020400000000000000" pitchFamily="18" charset="-128"/>
                  <a:cs typeface="Times New Roman" panose="02020603050405020304" pitchFamily="18" charset="0"/>
                </a:endParaRPr>
              </a:p>
            </p:txBody>
          </p:sp>
          <p:sp>
            <p:nvSpPr>
              <p:cNvPr id="137" name="角丸四角形 136"/>
              <p:cNvSpPr/>
              <p:nvPr/>
            </p:nvSpPr>
            <p:spPr>
              <a:xfrm>
                <a:off x="4760115" y="105236"/>
                <a:ext cx="724329" cy="789016"/>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19234" tIns="59617" rIns="119234" bIns="59617" numCol="1" spcCol="0" rtlCol="0" fromWordArt="0" anchor="ctr" anchorCtr="0" forceAA="0" compatLnSpc="1">
                <a:prstTxWarp prst="textNoShape">
                  <a:avLst/>
                </a:prstTxWarp>
                <a:noAutofit/>
              </a:bodyPr>
              <a:lstStyle/>
              <a:p>
                <a:pPr algn="ctr"/>
                <a:r>
                  <a:rPr lang="ja-JP" altLang="en-US" sz="3390" kern="100" dirty="0">
                    <a:solidFill>
                      <a:srgbClr val="FFFFFF"/>
                    </a:solidFill>
                    <a:ea typeface="HG丸ｺﾞｼｯｸM-PRO" panose="020F0600000000000000" pitchFamily="50" charset="-128"/>
                    <a:cs typeface="Times New Roman" panose="02020603050405020304" pitchFamily="18" charset="0"/>
                  </a:rPr>
                  <a:t>祖</a:t>
                </a:r>
                <a:endParaRPr lang="ja-JP" altLang="en-US" sz="1369" kern="100" dirty="0">
                  <a:ea typeface="游明朝" panose="02020400000000000000" pitchFamily="18" charset="-128"/>
                  <a:cs typeface="Times New Roman" panose="02020603050405020304" pitchFamily="18" charset="0"/>
                </a:endParaRPr>
              </a:p>
            </p:txBody>
          </p:sp>
          <p:sp>
            <p:nvSpPr>
              <p:cNvPr id="138" name="角丸四角形 137"/>
              <p:cNvSpPr/>
              <p:nvPr/>
            </p:nvSpPr>
            <p:spPr>
              <a:xfrm>
                <a:off x="5502721" y="111962"/>
                <a:ext cx="724329" cy="789016"/>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19234" tIns="59617" rIns="119234" bIns="59617" numCol="1" spcCol="0" rtlCol="0" fromWordArt="0" anchor="ctr" anchorCtr="0" forceAA="0" compatLnSpc="1">
                <a:prstTxWarp prst="textNoShape">
                  <a:avLst/>
                </a:prstTxWarp>
                <a:noAutofit/>
              </a:bodyPr>
              <a:lstStyle/>
              <a:p>
                <a:pPr algn="ctr"/>
                <a:r>
                  <a:rPr lang="ja-JP" altLang="en-US" sz="3390" kern="100" dirty="0">
                    <a:solidFill>
                      <a:srgbClr val="FFFFFF"/>
                    </a:solidFill>
                    <a:ea typeface="HG丸ｺﾞｼｯｸM-PRO" panose="020F0600000000000000" pitchFamily="50" charset="-128"/>
                    <a:cs typeface="Times New Roman" panose="02020603050405020304" pitchFamily="18" charset="0"/>
                  </a:rPr>
                  <a:t>師</a:t>
                </a:r>
                <a:endParaRPr lang="ja-JP" altLang="en-US" sz="1369" kern="100" dirty="0">
                  <a:ea typeface="游明朝" panose="02020400000000000000" pitchFamily="18" charset="-128"/>
                  <a:cs typeface="Times New Roman" panose="02020603050405020304" pitchFamily="18" charset="0"/>
                </a:endParaRPr>
              </a:p>
            </p:txBody>
          </p:sp>
          <p:sp>
            <p:nvSpPr>
              <p:cNvPr id="139" name="角丸四角形 138"/>
              <p:cNvSpPr/>
              <p:nvPr/>
            </p:nvSpPr>
            <p:spPr>
              <a:xfrm>
                <a:off x="6227185" y="111962"/>
                <a:ext cx="724329" cy="789016"/>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19234" tIns="59617" rIns="119234" bIns="59617" numCol="1" spcCol="0" rtlCol="0" fromWordArt="0" anchor="ctr" anchorCtr="0" forceAA="0" compatLnSpc="1">
                <a:prstTxWarp prst="textNoShape">
                  <a:avLst/>
                </a:prstTxWarp>
                <a:noAutofit/>
              </a:bodyPr>
              <a:lstStyle/>
              <a:p>
                <a:pPr algn="ctr"/>
                <a:r>
                  <a:rPr lang="ja-JP" altLang="en-US" sz="3390" kern="100" dirty="0">
                    <a:solidFill>
                      <a:srgbClr val="FFFFFF"/>
                    </a:solidFill>
                    <a:ea typeface="HG丸ｺﾞｼｯｸM-PRO" panose="020F0600000000000000" pitchFamily="50" charset="-128"/>
                    <a:cs typeface="Times New Roman" panose="02020603050405020304" pitchFamily="18" charset="0"/>
                  </a:rPr>
                  <a:t>谷</a:t>
                </a:r>
                <a:endParaRPr lang="ja-JP" altLang="en-US" sz="1369" kern="100" dirty="0">
                  <a:ea typeface="游明朝" panose="02020400000000000000" pitchFamily="18" charset="-128"/>
                  <a:cs typeface="Times New Roman" panose="02020603050405020304" pitchFamily="18" charset="0"/>
                </a:endParaRPr>
              </a:p>
            </p:txBody>
          </p:sp>
          <p:sp>
            <p:nvSpPr>
              <p:cNvPr id="140" name="角丸四角形 139"/>
              <p:cNvSpPr/>
              <p:nvPr/>
            </p:nvSpPr>
            <p:spPr>
              <a:xfrm>
                <a:off x="6952512" y="119903"/>
                <a:ext cx="724329" cy="789016"/>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19234" tIns="59617" rIns="119234" bIns="59617" numCol="1" spcCol="0" rtlCol="0" fromWordArt="0" anchor="ctr" anchorCtr="0" forceAA="0" compatLnSpc="1">
                <a:prstTxWarp prst="textNoShape">
                  <a:avLst/>
                </a:prstTxWarp>
                <a:noAutofit/>
              </a:bodyPr>
              <a:lstStyle/>
              <a:p>
                <a:pPr algn="ctr"/>
                <a:r>
                  <a:rPr lang="ja-JP" altLang="en-US" sz="3390" kern="100" dirty="0">
                    <a:solidFill>
                      <a:srgbClr val="FFFFFF"/>
                    </a:solidFill>
                    <a:ea typeface="HG丸ｺﾞｼｯｸM-PRO" panose="020F0600000000000000" pitchFamily="50" charset="-128"/>
                    <a:cs typeface="Times New Roman" panose="02020603050405020304" pitchFamily="18" charset="0"/>
                  </a:rPr>
                  <a:t>地</a:t>
                </a:r>
                <a:endParaRPr lang="ja-JP" altLang="en-US" sz="1369" kern="100" dirty="0">
                  <a:ea typeface="游明朝" panose="02020400000000000000" pitchFamily="18" charset="-128"/>
                  <a:cs typeface="Times New Roman" panose="02020603050405020304" pitchFamily="18" charset="0"/>
                </a:endParaRPr>
              </a:p>
            </p:txBody>
          </p:sp>
        </p:grpSp>
        <p:sp>
          <p:nvSpPr>
            <p:cNvPr id="60" name="角丸四角形 59"/>
            <p:cNvSpPr/>
            <p:nvPr/>
          </p:nvSpPr>
          <p:spPr>
            <a:xfrm>
              <a:off x="8362074" y="396990"/>
              <a:ext cx="724329" cy="789016"/>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19234" tIns="59617" rIns="119234" bIns="59617" numCol="1" spcCol="0" rtlCol="0" fromWordArt="0" anchor="ctr" anchorCtr="0" forceAA="0" compatLnSpc="1">
              <a:prstTxWarp prst="textNoShape">
                <a:avLst/>
              </a:prstTxWarp>
              <a:noAutofit/>
            </a:bodyPr>
            <a:lstStyle/>
            <a:p>
              <a:pPr algn="ctr"/>
              <a:r>
                <a:rPr lang="ja-JP" altLang="en-US" sz="3390" kern="100" dirty="0">
                  <a:solidFill>
                    <a:srgbClr val="FFFFFF"/>
                  </a:solidFill>
                  <a:ea typeface="HG丸ｺﾞｼｯｸM-PRO" panose="020F0600000000000000" pitchFamily="50" charset="-128"/>
                  <a:cs typeface="Times New Roman" panose="02020603050405020304" pitchFamily="18" charset="0"/>
                </a:rPr>
                <a:t>区</a:t>
              </a:r>
              <a:endParaRPr lang="ja-JP" altLang="en-US" sz="1369" kern="100" dirty="0">
                <a:ea typeface="游明朝" panose="02020400000000000000" pitchFamily="18" charset="-128"/>
                <a:cs typeface="Times New Roman" panose="02020603050405020304" pitchFamily="18" charset="0"/>
              </a:endParaRPr>
            </a:p>
          </p:txBody>
        </p:sp>
      </p:grpSp>
      <p:grpSp>
        <p:nvGrpSpPr>
          <p:cNvPr id="12" name="グループ化 11"/>
          <p:cNvGrpSpPr/>
          <p:nvPr/>
        </p:nvGrpSpPr>
        <p:grpSpPr>
          <a:xfrm>
            <a:off x="665502" y="1152565"/>
            <a:ext cx="2503518" cy="3635597"/>
            <a:chOff x="-2457222" y="460798"/>
            <a:chExt cx="2305868" cy="3264750"/>
          </a:xfrm>
        </p:grpSpPr>
        <p:grpSp>
          <p:nvGrpSpPr>
            <p:cNvPr id="5" name="グループ化 4"/>
            <p:cNvGrpSpPr/>
            <p:nvPr/>
          </p:nvGrpSpPr>
          <p:grpSpPr>
            <a:xfrm>
              <a:off x="-2457222" y="460798"/>
              <a:ext cx="2305868" cy="3264750"/>
              <a:chOff x="308533" y="397481"/>
              <a:chExt cx="2231264" cy="3264750"/>
            </a:xfrm>
          </p:grpSpPr>
          <p:sp>
            <p:nvSpPr>
              <p:cNvPr id="99" name="楕円 98"/>
              <p:cNvSpPr/>
              <p:nvPr/>
            </p:nvSpPr>
            <p:spPr>
              <a:xfrm>
                <a:off x="308533" y="683041"/>
                <a:ext cx="2171472" cy="2979190"/>
              </a:xfrm>
              <a:prstGeom prst="roundRect">
                <a:avLst>
                  <a:gd name="adj" fmla="val 3021"/>
                </a:avLst>
              </a:prstGeom>
              <a:solidFill>
                <a:schemeClr val="bg1"/>
              </a:solidFill>
              <a:ln w="57150">
                <a:solidFill>
                  <a:schemeClr val="accent2">
                    <a:lumMod val="40000"/>
                    <a:lumOff val="60000"/>
                  </a:schemeClr>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2004" dirty="0"/>
              </a:p>
            </p:txBody>
          </p:sp>
          <p:pic>
            <p:nvPicPr>
              <p:cNvPr id="44" name="Picture 2" descr="https://1.bp.blogspot.com/-eVWc0WxjRHU/XKWRAsGGL_I/AAAAAAABSNM/kTpiCdzywbI1jbrjbpTC2tbhfXY7VL26ACLcBGAs/s800/building_jidoufukushi1_hoikuen.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26084" y="397481"/>
                <a:ext cx="620354" cy="422261"/>
              </a:xfrm>
              <a:prstGeom prst="roundRect">
                <a:avLst/>
              </a:prstGeom>
              <a:noFill/>
              <a:extLst>
                <a:ext uri="{909E8E84-426E-40DD-AFC4-6F175D3DCCD1}">
                  <a14:hiddenFill xmlns:a14="http://schemas.microsoft.com/office/drawing/2010/main">
                    <a:solidFill>
                      <a:srgbClr val="FFFFFF"/>
                    </a:solidFill>
                  </a14:hiddenFill>
                </a:ext>
              </a:extLst>
            </p:spPr>
          </p:pic>
          <p:sp>
            <p:nvSpPr>
              <p:cNvPr id="157" name="テキスト ボックス 156"/>
              <p:cNvSpPr txBox="1"/>
              <p:nvPr/>
            </p:nvSpPr>
            <p:spPr>
              <a:xfrm>
                <a:off x="586426" y="803883"/>
                <a:ext cx="1247574" cy="1006721"/>
              </a:xfrm>
              <a:prstGeom prst="rect">
                <a:avLst/>
              </a:prstGeom>
              <a:noFill/>
            </p:spPr>
            <p:txBody>
              <a:bodyPr wrap="square" spcCol="180000" rtlCol="0">
                <a:spAutoFit/>
              </a:bodyPr>
              <a:lstStyle/>
              <a:p>
                <a:pPr>
                  <a:lnSpc>
                    <a:spcPct val="150000"/>
                  </a:lnSpc>
                </a:pPr>
                <a:r>
                  <a:rPr kumimoji="1" lang="en-US" altLang="ja-JP" sz="1114" b="1" dirty="0">
                    <a:latin typeface="HG丸ｺﾞｼｯｸM-PRO" panose="020F0600000000000000" pitchFamily="50" charset="-128"/>
                    <a:ea typeface="HG丸ｺﾞｼｯｸM-PRO" panose="020F0600000000000000" pitchFamily="50" charset="-128"/>
                  </a:rPr>
                  <a:t>【</a:t>
                </a:r>
                <a:r>
                  <a:rPr kumimoji="1" lang="ja-JP" altLang="en-US" sz="1114" b="1" dirty="0">
                    <a:latin typeface="HG丸ｺﾞｼｯｸM-PRO" panose="020F0600000000000000" pitchFamily="50" charset="-128"/>
                    <a:ea typeface="HG丸ｺﾞｼｯｸM-PRO" panose="020F0600000000000000" pitchFamily="50" charset="-128"/>
                  </a:rPr>
                  <a:t>区立</a:t>
                </a:r>
                <a:r>
                  <a:rPr kumimoji="1" lang="en-US" altLang="ja-JP" sz="1114" b="1" dirty="0">
                    <a:latin typeface="HG丸ｺﾞｼｯｸM-PRO" panose="020F0600000000000000" pitchFamily="50" charset="-128"/>
                    <a:ea typeface="HG丸ｺﾞｼｯｸM-PRO" panose="020F0600000000000000" pitchFamily="50" charset="-128"/>
                  </a:rPr>
                  <a:t>】</a:t>
                </a:r>
              </a:p>
              <a:p>
                <a:pPr>
                  <a:lnSpc>
                    <a:spcPct val="150000"/>
                  </a:lnSpc>
                </a:pPr>
                <a:r>
                  <a:rPr kumimoji="1" lang="ja-JP" altLang="en-US" sz="1114" b="1" dirty="0">
                    <a:latin typeface="HG丸ｺﾞｼｯｸM-PRO" panose="020F0600000000000000" pitchFamily="50" charset="-128"/>
                    <a:ea typeface="HG丸ｺﾞｼｯｸM-PRO" panose="020F0600000000000000" pitchFamily="50" charset="-128"/>
                  </a:rPr>
                  <a:t>上祖師谷保育園</a:t>
                </a:r>
                <a:endParaRPr kumimoji="1" lang="en-US" altLang="ja-JP" sz="1114" b="1" dirty="0">
                  <a:latin typeface="HG丸ｺﾞｼｯｸM-PRO" panose="020F0600000000000000" pitchFamily="50" charset="-128"/>
                  <a:ea typeface="HG丸ｺﾞｼｯｸM-PRO" panose="020F0600000000000000" pitchFamily="50" charset="-128"/>
                </a:endParaRPr>
              </a:p>
              <a:p>
                <a:pPr>
                  <a:lnSpc>
                    <a:spcPct val="150000"/>
                  </a:lnSpc>
                </a:pPr>
                <a:r>
                  <a:rPr kumimoji="1" lang="ja-JP" altLang="en-US" sz="1114" b="1" dirty="0">
                    <a:latin typeface="HG丸ｺﾞｼｯｸM-PRO" panose="020F0600000000000000" pitchFamily="50" charset="-128"/>
                    <a:ea typeface="HG丸ｺﾞｼｯｸM-PRO" panose="020F0600000000000000" pitchFamily="50" charset="-128"/>
                  </a:rPr>
                  <a:t>上祖師谷南保育園</a:t>
                </a:r>
                <a:endParaRPr kumimoji="1" lang="en-US" altLang="ja-JP" sz="1114" b="1" dirty="0">
                  <a:latin typeface="HG丸ｺﾞｼｯｸM-PRO" panose="020F0600000000000000" pitchFamily="50" charset="-128"/>
                  <a:ea typeface="HG丸ｺﾞｼｯｸM-PRO" panose="020F0600000000000000" pitchFamily="50" charset="-128"/>
                </a:endParaRPr>
              </a:p>
              <a:p>
                <a:pPr>
                  <a:lnSpc>
                    <a:spcPct val="150000"/>
                  </a:lnSpc>
                </a:pPr>
                <a:r>
                  <a:rPr kumimoji="1" lang="ja-JP" altLang="en-US" sz="1114" b="1" dirty="0">
                    <a:latin typeface="HG丸ｺﾞｼｯｸM-PRO" panose="020F0600000000000000" pitchFamily="50" charset="-128"/>
                    <a:ea typeface="HG丸ｺﾞｼｯｸM-PRO" panose="020F0600000000000000" pitchFamily="50" charset="-128"/>
                  </a:rPr>
                  <a:t>八幡山保育園</a:t>
                </a:r>
                <a:endParaRPr kumimoji="1" lang="en-US" altLang="ja-JP" sz="1114" b="1" dirty="0">
                  <a:latin typeface="HG丸ｺﾞｼｯｸM-PRO" panose="020F0600000000000000" pitchFamily="50" charset="-128"/>
                  <a:ea typeface="HG丸ｺﾞｼｯｸM-PRO" panose="020F0600000000000000" pitchFamily="50" charset="-128"/>
                </a:endParaRPr>
              </a:p>
            </p:txBody>
          </p:sp>
          <p:sp>
            <p:nvSpPr>
              <p:cNvPr id="158" name="テキスト ボックス 157"/>
              <p:cNvSpPr txBox="1"/>
              <p:nvPr/>
            </p:nvSpPr>
            <p:spPr>
              <a:xfrm>
                <a:off x="571136" y="1723239"/>
                <a:ext cx="1968661" cy="1930528"/>
              </a:xfrm>
              <a:prstGeom prst="rect">
                <a:avLst/>
              </a:prstGeom>
              <a:noFill/>
            </p:spPr>
            <p:txBody>
              <a:bodyPr wrap="square" spcCol="180000" rtlCol="0">
                <a:spAutoFit/>
              </a:bodyPr>
              <a:lstStyle/>
              <a:p>
                <a:pPr>
                  <a:lnSpc>
                    <a:spcPct val="150000"/>
                  </a:lnSpc>
                </a:pPr>
                <a:r>
                  <a:rPr kumimoji="1" lang="en-US" altLang="ja-JP" sz="1114" b="1" dirty="0">
                    <a:latin typeface="HG丸ｺﾞｼｯｸM-PRO" panose="020F0600000000000000" pitchFamily="50" charset="-128"/>
                    <a:ea typeface="HG丸ｺﾞｼｯｸM-PRO" panose="020F0600000000000000" pitchFamily="50" charset="-128"/>
                  </a:rPr>
                  <a:t>【</a:t>
                </a:r>
                <a:r>
                  <a:rPr kumimoji="1" lang="ja-JP" altLang="en-US" sz="1114" b="1" dirty="0">
                    <a:latin typeface="HG丸ｺﾞｼｯｸM-PRO" panose="020F0600000000000000" pitchFamily="50" charset="-128"/>
                    <a:ea typeface="HG丸ｺﾞｼｯｸM-PRO" panose="020F0600000000000000" pitchFamily="50" charset="-128"/>
                  </a:rPr>
                  <a:t>私立</a:t>
                </a:r>
                <a:r>
                  <a:rPr kumimoji="1" lang="en-US" altLang="ja-JP" sz="1114" b="1" dirty="0">
                    <a:latin typeface="HG丸ｺﾞｼｯｸM-PRO" panose="020F0600000000000000" pitchFamily="50" charset="-128"/>
                    <a:ea typeface="HG丸ｺﾞｼｯｸM-PRO" panose="020F0600000000000000" pitchFamily="50" charset="-128"/>
                  </a:rPr>
                  <a:t>】</a:t>
                </a:r>
              </a:p>
              <a:p>
                <a:pPr>
                  <a:lnSpc>
                    <a:spcPct val="150000"/>
                  </a:lnSpc>
                </a:pPr>
                <a:r>
                  <a:rPr kumimoji="1" lang="ja-JP" altLang="en-US" sz="1114" b="1" dirty="0">
                    <a:latin typeface="HG丸ｺﾞｼｯｸM-PRO" panose="020F0600000000000000" pitchFamily="50" charset="-128"/>
                    <a:ea typeface="HG丸ｺﾞｼｯｸM-PRO" panose="020F0600000000000000" pitchFamily="50" charset="-128"/>
                  </a:rPr>
                  <a:t>祖師谷保育園</a:t>
                </a:r>
                <a:endParaRPr kumimoji="1" lang="en-US" altLang="ja-JP" sz="1114" b="1" dirty="0">
                  <a:latin typeface="HG丸ｺﾞｼｯｸM-PRO" panose="020F0600000000000000" pitchFamily="50" charset="-128"/>
                  <a:ea typeface="HG丸ｺﾞｼｯｸM-PRO" panose="020F0600000000000000" pitchFamily="50" charset="-128"/>
                </a:endParaRPr>
              </a:p>
              <a:p>
                <a:pPr>
                  <a:lnSpc>
                    <a:spcPct val="150000"/>
                  </a:lnSpc>
                </a:pPr>
                <a:r>
                  <a:rPr kumimoji="1" lang="ja-JP" altLang="en-US" sz="1114" b="1" dirty="0">
                    <a:latin typeface="HG丸ｺﾞｼｯｸM-PRO" panose="020F0600000000000000" pitchFamily="50" charset="-128"/>
                    <a:ea typeface="HG丸ｺﾞｼｯｸM-PRO" panose="020F0600000000000000" pitchFamily="50" charset="-128"/>
                  </a:rPr>
                  <a:t>祖師谷保育園分園</a:t>
                </a:r>
                <a:endParaRPr kumimoji="1" lang="en-US" altLang="ja-JP" sz="1114" b="1" dirty="0">
                  <a:latin typeface="HG丸ｺﾞｼｯｸM-PRO" panose="020F0600000000000000" pitchFamily="50" charset="-128"/>
                  <a:ea typeface="HG丸ｺﾞｼｯｸM-PRO" panose="020F0600000000000000" pitchFamily="50" charset="-128"/>
                </a:endParaRPr>
              </a:p>
              <a:p>
                <a:pPr>
                  <a:lnSpc>
                    <a:spcPct val="150000"/>
                  </a:lnSpc>
                </a:pPr>
                <a:r>
                  <a:rPr kumimoji="1" lang="ja-JP" altLang="en-US" sz="1114" b="1" dirty="0">
                    <a:latin typeface="HG丸ｺﾞｼｯｸM-PRO" panose="020F0600000000000000" pitchFamily="50" charset="-128"/>
                    <a:ea typeface="HG丸ｺﾞｼｯｸM-PRO" panose="020F0600000000000000" pitchFamily="50" charset="-128"/>
                  </a:rPr>
                  <a:t>茶々</a:t>
                </a:r>
                <a:r>
                  <a:rPr kumimoji="1" lang="ja-JP" altLang="en-US" sz="1114" b="1" dirty="0" err="1">
                    <a:latin typeface="HG丸ｺﾞｼｯｸM-PRO" panose="020F0600000000000000" pitchFamily="50" charset="-128"/>
                    <a:ea typeface="HG丸ｺﾞｼｯｸM-PRO" panose="020F0600000000000000" pitchFamily="50" charset="-128"/>
                  </a:rPr>
                  <a:t>そしがや</a:t>
                </a:r>
                <a:r>
                  <a:rPr kumimoji="1" lang="ja-JP" altLang="en-US" sz="1114" b="1" dirty="0">
                    <a:latin typeface="HG丸ｺﾞｼｯｸM-PRO" panose="020F0600000000000000" pitchFamily="50" charset="-128"/>
                    <a:ea typeface="HG丸ｺﾞｼｯｸM-PRO" panose="020F0600000000000000" pitchFamily="50" charset="-128"/>
                  </a:rPr>
                  <a:t>保育園</a:t>
                </a:r>
                <a:endParaRPr kumimoji="1" lang="en-US" altLang="ja-JP" sz="1114" b="1" dirty="0">
                  <a:latin typeface="HG丸ｺﾞｼｯｸM-PRO" panose="020F0600000000000000" pitchFamily="50" charset="-128"/>
                  <a:ea typeface="HG丸ｺﾞｼｯｸM-PRO" panose="020F0600000000000000" pitchFamily="50" charset="-128"/>
                </a:endParaRPr>
              </a:p>
              <a:p>
                <a:pPr>
                  <a:lnSpc>
                    <a:spcPct val="150000"/>
                  </a:lnSpc>
                </a:pPr>
                <a:r>
                  <a:rPr kumimoji="1" lang="ja-JP" altLang="en-US" sz="1114" b="1" dirty="0">
                    <a:latin typeface="HG丸ｺﾞｼｯｸM-PRO" panose="020F0600000000000000" pitchFamily="50" charset="-128"/>
                    <a:ea typeface="HG丸ｺﾞｼｯｸM-PRO" panose="020F0600000000000000" pitchFamily="50" charset="-128"/>
                  </a:rPr>
                  <a:t>茶々</a:t>
                </a:r>
                <a:r>
                  <a:rPr kumimoji="1" lang="ja-JP" altLang="en-US" sz="1114" b="1" dirty="0" err="1">
                    <a:latin typeface="HG丸ｺﾞｼｯｸM-PRO" panose="020F0600000000000000" pitchFamily="50" charset="-128"/>
                    <a:ea typeface="HG丸ｺﾞｼｯｸM-PRO" panose="020F0600000000000000" pitchFamily="50" charset="-128"/>
                  </a:rPr>
                  <a:t>そしがや</a:t>
                </a:r>
                <a:r>
                  <a:rPr kumimoji="1" lang="ja-JP" altLang="en-US" sz="1114" b="1" dirty="0">
                    <a:latin typeface="HG丸ｺﾞｼｯｸM-PRO" panose="020F0600000000000000" pitchFamily="50" charset="-128"/>
                    <a:ea typeface="HG丸ｺﾞｼｯｸM-PRO" panose="020F0600000000000000" pitchFamily="50" charset="-128"/>
                  </a:rPr>
                  <a:t>保育園 </a:t>
                </a:r>
                <a:r>
                  <a:rPr kumimoji="1" lang="en-US" altLang="ja-JP" sz="1114" b="1" dirty="0">
                    <a:latin typeface="HG丸ｺﾞｼｯｸM-PRO" panose="020F0600000000000000" pitchFamily="50" charset="-128"/>
                    <a:ea typeface="HG丸ｺﾞｼｯｸM-PRO" panose="020F0600000000000000" pitchFamily="50" charset="-128"/>
                  </a:rPr>
                  <a:t>Park</a:t>
                </a:r>
                <a:r>
                  <a:rPr kumimoji="1" lang="ja-JP" altLang="en-US" sz="1114" b="1" dirty="0">
                    <a:latin typeface="HG丸ｺﾞｼｯｸM-PRO" panose="020F0600000000000000" pitchFamily="50" charset="-128"/>
                    <a:ea typeface="HG丸ｺﾞｼｯｸM-PRO" panose="020F0600000000000000" pitchFamily="50" charset="-128"/>
                  </a:rPr>
                  <a:t> </a:t>
                </a:r>
                <a:r>
                  <a:rPr kumimoji="1" lang="en-US" altLang="ja-JP" sz="1114" b="1" dirty="0">
                    <a:latin typeface="HG丸ｺﾞｼｯｸM-PRO" panose="020F0600000000000000" pitchFamily="50" charset="-128"/>
                    <a:ea typeface="HG丸ｺﾞｼｯｸM-PRO" panose="020F0600000000000000" pitchFamily="50" charset="-128"/>
                  </a:rPr>
                  <a:t>side</a:t>
                </a:r>
              </a:p>
              <a:p>
                <a:pPr>
                  <a:lnSpc>
                    <a:spcPct val="150000"/>
                  </a:lnSpc>
                </a:pPr>
                <a:r>
                  <a:rPr kumimoji="1" lang="ja-JP" altLang="en-US" sz="1114" b="1" dirty="0">
                    <a:latin typeface="HG丸ｺﾞｼｯｸM-PRO" panose="020F0600000000000000" pitchFamily="50" charset="-128"/>
                    <a:ea typeface="HG丸ｺﾞｼｯｸM-PRO" panose="020F0600000000000000" pitchFamily="50" charset="-128"/>
                  </a:rPr>
                  <a:t>ピノキオ幼児舎 芦花保育園</a:t>
                </a:r>
                <a:endParaRPr kumimoji="1" lang="en-US" altLang="ja-JP" sz="1114" b="1" dirty="0">
                  <a:latin typeface="HG丸ｺﾞｼｯｸM-PRO" panose="020F0600000000000000" pitchFamily="50" charset="-128"/>
                  <a:ea typeface="HG丸ｺﾞｼｯｸM-PRO" panose="020F0600000000000000" pitchFamily="50" charset="-128"/>
                </a:endParaRPr>
              </a:p>
              <a:p>
                <a:pPr>
                  <a:lnSpc>
                    <a:spcPct val="150000"/>
                  </a:lnSpc>
                </a:pPr>
                <a:r>
                  <a:rPr kumimoji="1" lang="ja-JP" altLang="en-US" sz="1114" b="1" dirty="0">
                    <a:latin typeface="HG丸ｺﾞｼｯｸM-PRO" panose="020F0600000000000000" pitchFamily="50" charset="-128"/>
                    <a:ea typeface="HG丸ｺﾞｼｯｸM-PRO" panose="020F0600000000000000" pitchFamily="50" charset="-128"/>
                  </a:rPr>
                  <a:t>芦花の丘かたる</a:t>
                </a:r>
                <a:r>
                  <a:rPr kumimoji="1" lang="ja-JP" altLang="en-US" sz="1114" b="1" dirty="0" err="1">
                    <a:latin typeface="HG丸ｺﾞｼｯｸM-PRO" panose="020F0600000000000000" pitchFamily="50" charset="-128"/>
                    <a:ea typeface="HG丸ｺﾞｼｯｸM-PRO" panose="020F0600000000000000" pitchFamily="50" charset="-128"/>
                  </a:rPr>
                  <a:t>ぱ</a:t>
                </a:r>
                <a:r>
                  <a:rPr kumimoji="1" lang="ja-JP" altLang="en-US" sz="1114" b="1" dirty="0">
                    <a:latin typeface="HG丸ｺﾞｼｯｸM-PRO" panose="020F0600000000000000" pitchFamily="50" charset="-128"/>
                    <a:ea typeface="HG丸ｺﾞｼｯｸM-PRO" panose="020F0600000000000000" pitchFamily="50" charset="-128"/>
                  </a:rPr>
                  <a:t>保育園</a:t>
                </a:r>
                <a:endParaRPr kumimoji="1" lang="en-US" altLang="ja-JP" sz="1114" b="1" dirty="0">
                  <a:latin typeface="HG丸ｺﾞｼｯｸM-PRO" panose="020F0600000000000000" pitchFamily="50" charset="-128"/>
                  <a:ea typeface="HG丸ｺﾞｼｯｸM-PRO" panose="020F0600000000000000" pitchFamily="50" charset="-128"/>
                </a:endParaRPr>
              </a:p>
              <a:p>
                <a:pPr>
                  <a:lnSpc>
                    <a:spcPct val="150000"/>
                  </a:lnSpc>
                </a:pPr>
                <a:r>
                  <a:rPr kumimoji="1" lang="ja-JP" altLang="en-US" sz="1114" b="1" dirty="0">
                    <a:latin typeface="HG丸ｺﾞｼｯｸM-PRO" panose="020F0600000000000000" pitchFamily="50" charset="-128"/>
                    <a:ea typeface="HG丸ｺﾞｼｯｸM-PRO" panose="020F0600000000000000" pitchFamily="50" charset="-128"/>
                  </a:rPr>
                  <a:t>芦花ゆりかご保育園</a:t>
                </a:r>
              </a:p>
            </p:txBody>
          </p:sp>
        </p:grpSp>
        <p:grpSp>
          <p:nvGrpSpPr>
            <p:cNvPr id="11" name="グループ化 10"/>
            <p:cNvGrpSpPr/>
            <p:nvPr/>
          </p:nvGrpSpPr>
          <p:grpSpPr>
            <a:xfrm>
              <a:off x="-2395947" y="1191017"/>
              <a:ext cx="317147" cy="2473905"/>
              <a:chOff x="422583" y="1136112"/>
              <a:chExt cx="317147" cy="2422206"/>
            </a:xfrm>
          </p:grpSpPr>
          <p:sp>
            <p:nvSpPr>
              <p:cNvPr id="124" name="ハート 123"/>
              <p:cNvSpPr/>
              <p:nvPr/>
            </p:nvSpPr>
            <p:spPr>
              <a:xfrm>
                <a:off x="489287" y="1346495"/>
                <a:ext cx="180000" cy="176238"/>
              </a:xfrm>
              <a:prstGeom prst="heart">
                <a:avLst/>
              </a:prstGeom>
              <a:solidFill>
                <a:schemeClr val="accent2">
                  <a:lumMod val="40000"/>
                  <a:lumOff val="60000"/>
                </a:schemeClr>
              </a:solidFill>
              <a:ln>
                <a:solidFill>
                  <a:schemeClr val="accent2">
                    <a:lumMod val="40000"/>
                    <a:lumOff val="6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en-US" altLang="ja-JP" sz="2004" dirty="0">
                  <a:solidFill>
                    <a:schemeClr val="tx1"/>
                  </a:solidFill>
                </a:endParaRPr>
              </a:p>
              <a:p>
                <a:pPr algn="ctr"/>
                <a:r>
                  <a:rPr kumimoji="1" lang="en-US" altLang="ja-JP" sz="668" b="1" dirty="0">
                    <a:solidFill>
                      <a:schemeClr val="tx1"/>
                    </a:solidFill>
                  </a:rPr>
                  <a:t>2</a:t>
                </a:r>
              </a:p>
              <a:p>
                <a:pPr algn="ctr"/>
                <a:endParaRPr kumimoji="1" lang="ja-JP" altLang="en-US" sz="2004" dirty="0">
                  <a:solidFill>
                    <a:schemeClr val="tx1"/>
                  </a:solidFill>
                </a:endParaRPr>
              </a:p>
            </p:txBody>
          </p:sp>
          <p:sp>
            <p:nvSpPr>
              <p:cNvPr id="100" name="ハート 99"/>
              <p:cNvSpPr/>
              <p:nvPr/>
            </p:nvSpPr>
            <p:spPr>
              <a:xfrm>
                <a:off x="489286" y="2040809"/>
                <a:ext cx="180000" cy="176238"/>
              </a:xfrm>
              <a:prstGeom prst="heart">
                <a:avLst/>
              </a:prstGeom>
              <a:solidFill>
                <a:schemeClr val="accent2">
                  <a:lumMod val="40000"/>
                  <a:lumOff val="60000"/>
                </a:schemeClr>
              </a:solidFill>
              <a:ln>
                <a:solidFill>
                  <a:schemeClr val="accent2">
                    <a:lumMod val="40000"/>
                    <a:lumOff val="6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en-US" altLang="ja-JP" sz="2004" dirty="0">
                  <a:solidFill>
                    <a:schemeClr val="tx1"/>
                  </a:solidFill>
                </a:endParaRPr>
              </a:p>
              <a:p>
                <a:pPr algn="ctr"/>
                <a:r>
                  <a:rPr kumimoji="1" lang="en-US" altLang="ja-JP" sz="668" b="1" dirty="0">
                    <a:solidFill>
                      <a:schemeClr val="tx1"/>
                    </a:solidFill>
                  </a:rPr>
                  <a:t>4</a:t>
                </a:r>
              </a:p>
              <a:p>
                <a:pPr algn="ctr"/>
                <a:endParaRPr kumimoji="1" lang="ja-JP" altLang="en-US" sz="2004" dirty="0">
                  <a:solidFill>
                    <a:schemeClr val="tx1"/>
                  </a:solidFill>
                </a:endParaRPr>
              </a:p>
            </p:txBody>
          </p:sp>
          <p:sp>
            <p:nvSpPr>
              <p:cNvPr id="129" name="ハート 128"/>
              <p:cNvSpPr/>
              <p:nvPr/>
            </p:nvSpPr>
            <p:spPr>
              <a:xfrm>
                <a:off x="491157" y="1573368"/>
                <a:ext cx="180000" cy="176238"/>
              </a:xfrm>
              <a:prstGeom prst="heart">
                <a:avLst/>
              </a:prstGeom>
              <a:solidFill>
                <a:schemeClr val="accent2">
                  <a:lumMod val="40000"/>
                  <a:lumOff val="60000"/>
                </a:schemeClr>
              </a:solidFill>
              <a:ln>
                <a:solidFill>
                  <a:schemeClr val="accent2">
                    <a:lumMod val="40000"/>
                    <a:lumOff val="6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en-US" altLang="ja-JP" sz="2004" dirty="0">
                  <a:solidFill>
                    <a:schemeClr val="tx1"/>
                  </a:solidFill>
                </a:endParaRPr>
              </a:p>
              <a:p>
                <a:pPr algn="ctr"/>
                <a:r>
                  <a:rPr kumimoji="1" lang="en-US" altLang="ja-JP" sz="668" b="1" dirty="0">
                    <a:solidFill>
                      <a:schemeClr val="tx1"/>
                    </a:solidFill>
                  </a:rPr>
                  <a:t>3</a:t>
                </a:r>
              </a:p>
              <a:p>
                <a:pPr algn="ctr"/>
                <a:endParaRPr kumimoji="1" lang="ja-JP" altLang="en-US" sz="2004" dirty="0">
                  <a:solidFill>
                    <a:schemeClr val="tx1"/>
                  </a:solidFill>
                </a:endParaRPr>
              </a:p>
            </p:txBody>
          </p:sp>
          <p:sp>
            <p:nvSpPr>
              <p:cNvPr id="130" name="ハート 129"/>
              <p:cNvSpPr/>
              <p:nvPr/>
            </p:nvSpPr>
            <p:spPr>
              <a:xfrm>
                <a:off x="484423" y="2278227"/>
                <a:ext cx="180000" cy="158408"/>
              </a:xfrm>
              <a:prstGeom prst="heart">
                <a:avLst/>
              </a:prstGeom>
              <a:solidFill>
                <a:schemeClr val="accent2">
                  <a:lumMod val="40000"/>
                  <a:lumOff val="60000"/>
                </a:schemeClr>
              </a:solidFill>
              <a:ln>
                <a:solidFill>
                  <a:schemeClr val="accent2">
                    <a:lumMod val="40000"/>
                    <a:lumOff val="6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en-US" altLang="ja-JP" sz="2004" dirty="0">
                  <a:solidFill>
                    <a:schemeClr val="tx1"/>
                  </a:solidFill>
                </a:endParaRPr>
              </a:p>
              <a:p>
                <a:pPr algn="ctr"/>
                <a:r>
                  <a:rPr kumimoji="1" lang="en-US" altLang="ja-JP" sz="668" b="1" dirty="0">
                    <a:solidFill>
                      <a:schemeClr val="tx1"/>
                    </a:solidFill>
                  </a:rPr>
                  <a:t>5</a:t>
                </a:r>
              </a:p>
              <a:p>
                <a:pPr algn="ctr"/>
                <a:endParaRPr kumimoji="1" lang="ja-JP" altLang="en-US" sz="2004" dirty="0">
                  <a:solidFill>
                    <a:schemeClr val="tx1"/>
                  </a:solidFill>
                </a:endParaRPr>
              </a:p>
            </p:txBody>
          </p:sp>
          <p:sp>
            <p:nvSpPr>
              <p:cNvPr id="131" name="ハート 130"/>
              <p:cNvSpPr/>
              <p:nvPr/>
            </p:nvSpPr>
            <p:spPr>
              <a:xfrm>
                <a:off x="484423" y="2493020"/>
                <a:ext cx="180000" cy="176238"/>
              </a:xfrm>
              <a:prstGeom prst="heart">
                <a:avLst/>
              </a:prstGeom>
              <a:solidFill>
                <a:schemeClr val="accent2">
                  <a:lumMod val="40000"/>
                  <a:lumOff val="60000"/>
                </a:schemeClr>
              </a:solidFill>
              <a:ln>
                <a:solidFill>
                  <a:schemeClr val="accent2">
                    <a:lumMod val="40000"/>
                    <a:lumOff val="6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en-US" altLang="ja-JP" sz="2004" dirty="0">
                  <a:solidFill>
                    <a:schemeClr val="tx1"/>
                  </a:solidFill>
                </a:endParaRPr>
              </a:p>
              <a:p>
                <a:pPr algn="ctr"/>
                <a:r>
                  <a:rPr kumimoji="1" lang="en-US" altLang="ja-JP" sz="668" b="1" dirty="0">
                    <a:solidFill>
                      <a:schemeClr val="tx1"/>
                    </a:solidFill>
                  </a:rPr>
                  <a:t>6</a:t>
                </a:r>
              </a:p>
              <a:p>
                <a:pPr algn="ctr"/>
                <a:endParaRPr kumimoji="1" lang="ja-JP" altLang="en-US" sz="2004" dirty="0">
                  <a:solidFill>
                    <a:schemeClr val="tx1"/>
                  </a:solidFill>
                </a:endParaRPr>
              </a:p>
            </p:txBody>
          </p:sp>
          <p:sp>
            <p:nvSpPr>
              <p:cNvPr id="133" name="ハート 132"/>
              <p:cNvSpPr/>
              <p:nvPr/>
            </p:nvSpPr>
            <p:spPr>
              <a:xfrm>
                <a:off x="490184" y="2713715"/>
                <a:ext cx="180000" cy="176238"/>
              </a:xfrm>
              <a:prstGeom prst="heart">
                <a:avLst/>
              </a:prstGeom>
              <a:solidFill>
                <a:schemeClr val="accent2">
                  <a:lumMod val="40000"/>
                  <a:lumOff val="60000"/>
                </a:schemeClr>
              </a:solidFill>
              <a:ln>
                <a:solidFill>
                  <a:schemeClr val="accent2">
                    <a:lumMod val="40000"/>
                    <a:lumOff val="6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en-US" altLang="ja-JP" sz="2004" dirty="0">
                  <a:solidFill>
                    <a:schemeClr val="tx1"/>
                  </a:solidFill>
                </a:endParaRPr>
              </a:p>
              <a:p>
                <a:pPr algn="ctr"/>
                <a:r>
                  <a:rPr kumimoji="1" lang="en-US" altLang="ja-JP" sz="668" b="1" dirty="0">
                    <a:solidFill>
                      <a:schemeClr val="tx1"/>
                    </a:solidFill>
                  </a:rPr>
                  <a:t>7</a:t>
                </a:r>
              </a:p>
              <a:p>
                <a:pPr algn="ctr"/>
                <a:endParaRPr kumimoji="1" lang="ja-JP" altLang="en-US" sz="2004" dirty="0">
                  <a:solidFill>
                    <a:schemeClr val="tx1"/>
                  </a:solidFill>
                </a:endParaRPr>
              </a:p>
            </p:txBody>
          </p:sp>
          <p:sp>
            <p:nvSpPr>
              <p:cNvPr id="141" name="ハート 140"/>
              <p:cNvSpPr/>
              <p:nvPr/>
            </p:nvSpPr>
            <p:spPr>
              <a:xfrm>
                <a:off x="489286" y="1136112"/>
                <a:ext cx="180000" cy="176238"/>
              </a:xfrm>
              <a:prstGeom prst="heart">
                <a:avLst/>
              </a:prstGeom>
              <a:solidFill>
                <a:schemeClr val="accent2">
                  <a:lumMod val="40000"/>
                  <a:lumOff val="60000"/>
                </a:schemeClr>
              </a:solidFill>
              <a:ln>
                <a:solidFill>
                  <a:schemeClr val="accent2">
                    <a:lumMod val="40000"/>
                    <a:lumOff val="6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en-US" altLang="ja-JP" sz="2004" dirty="0">
                  <a:solidFill>
                    <a:schemeClr val="tx1"/>
                  </a:solidFill>
                </a:endParaRPr>
              </a:p>
              <a:p>
                <a:pPr algn="ctr"/>
                <a:r>
                  <a:rPr kumimoji="1" lang="en-US" altLang="ja-JP" sz="668" b="1" dirty="0">
                    <a:solidFill>
                      <a:schemeClr val="tx1"/>
                    </a:solidFill>
                  </a:rPr>
                  <a:t>1</a:t>
                </a:r>
              </a:p>
              <a:p>
                <a:pPr algn="ctr"/>
                <a:endParaRPr kumimoji="1" lang="ja-JP" altLang="en-US" sz="2004" dirty="0">
                  <a:solidFill>
                    <a:schemeClr val="tx1"/>
                  </a:solidFill>
                </a:endParaRPr>
              </a:p>
            </p:txBody>
          </p:sp>
          <p:sp>
            <p:nvSpPr>
              <p:cNvPr id="67" name="ハート 66"/>
              <p:cNvSpPr/>
              <p:nvPr/>
            </p:nvSpPr>
            <p:spPr>
              <a:xfrm>
                <a:off x="490083" y="2933543"/>
                <a:ext cx="180000" cy="176238"/>
              </a:xfrm>
              <a:prstGeom prst="heart">
                <a:avLst/>
              </a:prstGeom>
              <a:solidFill>
                <a:schemeClr val="accent2">
                  <a:lumMod val="40000"/>
                  <a:lumOff val="60000"/>
                </a:schemeClr>
              </a:solidFill>
              <a:ln>
                <a:solidFill>
                  <a:schemeClr val="accent2">
                    <a:lumMod val="40000"/>
                    <a:lumOff val="6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en-US" altLang="ja-JP" sz="2004" dirty="0">
                  <a:solidFill>
                    <a:schemeClr val="tx1"/>
                  </a:solidFill>
                </a:endParaRPr>
              </a:p>
              <a:p>
                <a:pPr algn="ctr"/>
                <a:r>
                  <a:rPr kumimoji="1" lang="en-US" altLang="ja-JP" sz="668" b="1" dirty="0">
                    <a:solidFill>
                      <a:schemeClr val="tx1"/>
                    </a:solidFill>
                  </a:rPr>
                  <a:t>8</a:t>
                </a:r>
              </a:p>
              <a:p>
                <a:pPr algn="ctr"/>
                <a:endParaRPr kumimoji="1" lang="ja-JP" altLang="en-US" sz="2004" dirty="0">
                  <a:solidFill>
                    <a:schemeClr val="tx1"/>
                  </a:solidFill>
                </a:endParaRPr>
              </a:p>
            </p:txBody>
          </p:sp>
          <p:sp>
            <p:nvSpPr>
              <p:cNvPr id="68" name="ハート 67"/>
              <p:cNvSpPr/>
              <p:nvPr/>
            </p:nvSpPr>
            <p:spPr>
              <a:xfrm>
                <a:off x="484423" y="3150200"/>
                <a:ext cx="180000" cy="176238"/>
              </a:xfrm>
              <a:prstGeom prst="heart">
                <a:avLst/>
              </a:prstGeom>
              <a:solidFill>
                <a:schemeClr val="accent2">
                  <a:lumMod val="40000"/>
                  <a:lumOff val="60000"/>
                </a:schemeClr>
              </a:solidFill>
              <a:ln>
                <a:solidFill>
                  <a:schemeClr val="accent2">
                    <a:lumMod val="40000"/>
                    <a:lumOff val="6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en-US" altLang="ja-JP" sz="2004" dirty="0">
                  <a:solidFill>
                    <a:schemeClr val="tx1"/>
                  </a:solidFill>
                </a:endParaRPr>
              </a:p>
              <a:p>
                <a:pPr algn="ctr"/>
                <a:r>
                  <a:rPr kumimoji="1" lang="en-US" altLang="ja-JP" sz="668" b="1" dirty="0">
                    <a:solidFill>
                      <a:schemeClr val="tx1"/>
                    </a:solidFill>
                  </a:rPr>
                  <a:t>9</a:t>
                </a:r>
              </a:p>
              <a:p>
                <a:pPr algn="ctr"/>
                <a:endParaRPr kumimoji="1" lang="ja-JP" altLang="en-US" sz="2004" dirty="0">
                  <a:solidFill>
                    <a:schemeClr val="tx1"/>
                  </a:solidFill>
                </a:endParaRPr>
              </a:p>
            </p:txBody>
          </p:sp>
          <p:grpSp>
            <p:nvGrpSpPr>
              <p:cNvPr id="10" name="グループ化 9"/>
              <p:cNvGrpSpPr/>
              <p:nvPr/>
            </p:nvGrpSpPr>
            <p:grpSpPr>
              <a:xfrm>
                <a:off x="422583" y="3306253"/>
                <a:ext cx="317147" cy="252065"/>
                <a:chOff x="877876" y="3121308"/>
                <a:chExt cx="317147" cy="252065"/>
              </a:xfrm>
            </p:grpSpPr>
            <p:sp>
              <p:nvSpPr>
                <p:cNvPr id="69" name="ハート 68"/>
                <p:cNvSpPr/>
                <p:nvPr/>
              </p:nvSpPr>
              <p:spPr>
                <a:xfrm>
                  <a:off x="944579" y="3167792"/>
                  <a:ext cx="180000" cy="176238"/>
                </a:xfrm>
                <a:prstGeom prst="heart">
                  <a:avLst/>
                </a:prstGeom>
                <a:solidFill>
                  <a:schemeClr val="accent2">
                    <a:lumMod val="40000"/>
                    <a:lumOff val="6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en-US" altLang="ja-JP" sz="2004" dirty="0">
                    <a:solidFill>
                      <a:schemeClr val="tx1"/>
                    </a:solidFill>
                  </a:endParaRPr>
                </a:p>
                <a:p>
                  <a:pPr algn="ctr"/>
                  <a:endParaRPr kumimoji="1" lang="en-US" altLang="ja-JP" sz="668" b="1" dirty="0">
                    <a:solidFill>
                      <a:schemeClr val="tx1"/>
                    </a:solidFill>
                  </a:endParaRPr>
                </a:p>
                <a:p>
                  <a:pPr algn="ctr"/>
                  <a:endParaRPr kumimoji="1" lang="ja-JP" altLang="en-US" sz="2004" dirty="0">
                    <a:solidFill>
                      <a:schemeClr val="tx1"/>
                    </a:solidFill>
                  </a:endParaRPr>
                </a:p>
              </p:txBody>
            </p:sp>
            <p:sp>
              <p:nvSpPr>
                <p:cNvPr id="9" name="正方形/長方形 8"/>
                <p:cNvSpPr/>
                <p:nvPr/>
              </p:nvSpPr>
              <p:spPr>
                <a:xfrm>
                  <a:off x="877876" y="3121308"/>
                  <a:ext cx="317147" cy="252065"/>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kumimoji="1" lang="en-US" altLang="ja-JP" sz="668" b="1" dirty="0"/>
                    <a:t>10</a:t>
                  </a:r>
                  <a:endParaRPr kumimoji="1" lang="ja-JP" altLang="en-US" sz="668" b="1" dirty="0"/>
                </a:p>
              </p:txBody>
            </p:sp>
          </p:grpSp>
        </p:grpSp>
      </p:grpSp>
      <p:pic>
        <p:nvPicPr>
          <p:cNvPr id="59" name="図 5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298689" y="1214226"/>
            <a:ext cx="1071830" cy="776005"/>
          </a:xfrm>
          <a:prstGeom prst="rect">
            <a:avLst/>
          </a:prstGeom>
        </p:spPr>
      </p:pic>
      <p:grpSp>
        <p:nvGrpSpPr>
          <p:cNvPr id="16" name="グループ化 15"/>
          <p:cNvGrpSpPr/>
          <p:nvPr/>
        </p:nvGrpSpPr>
        <p:grpSpPr>
          <a:xfrm>
            <a:off x="644365" y="4895124"/>
            <a:ext cx="1469956" cy="961050"/>
            <a:chOff x="2865944" y="3436387"/>
            <a:chExt cx="1320014" cy="863019"/>
          </a:xfrm>
        </p:grpSpPr>
        <p:grpSp>
          <p:nvGrpSpPr>
            <p:cNvPr id="15" name="グループ化 14"/>
            <p:cNvGrpSpPr/>
            <p:nvPr/>
          </p:nvGrpSpPr>
          <p:grpSpPr>
            <a:xfrm>
              <a:off x="2865944" y="3436387"/>
              <a:ext cx="1320014" cy="863019"/>
              <a:chOff x="295154" y="3705493"/>
              <a:chExt cx="1320014" cy="863019"/>
            </a:xfrm>
          </p:grpSpPr>
          <p:sp>
            <p:nvSpPr>
              <p:cNvPr id="160" name="楕円 98"/>
              <p:cNvSpPr/>
              <p:nvPr/>
            </p:nvSpPr>
            <p:spPr>
              <a:xfrm>
                <a:off x="295154" y="3866586"/>
                <a:ext cx="1273458" cy="701926"/>
              </a:xfrm>
              <a:prstGeom prst="roundRect">
                <a:avLst>
                  <a:gd name="adj" fmla="val 5640"/>
                </a:avLst>
              </a:prstGeom>
              <a:solidFill>
                <a:schemeClr val="bg1"/>
              </a:solidFill>
              <a:ln w="57150">
                <a:solidFill>
                  <a:schemeClr val="accent2">
                    <a:lumMod val="40000"/>
                    <a:lumOff val="60000"/>
                  </a:schemeClr>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2004" dirty="0"/>
              </a:p>
            </p:txBody>
          </p:sp>
          <p:sp>
            <p:nvSpPr>
              <p:cNvPr id="161" name="角丸四角形 160"/>
              <p:cNvSpPr/>
              <p:nvPr/>
            </p:nvSpPr>
            <p:spPr>
              <a:xfrm>
                <a:off x="355326" y="3705493"/>
                <a:ext cx="942110" cy="358430"/>
              </a:xfrm>
              <a:prstGeom prst="round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sz="891" b="1" dirty="0">
                    <a:solidFill>
                      <a:schemeClr val="accent2">
                        <a:lumMod val="60000"/>
                        <a:lumOff val="40000"/>
                      </a:schemeClr>
                    </a:solidFill>
                    <a:latin typeface="HG丸ｺﾞｼｯｸM-PRO" panose="020F0600000000000000" pitchFamily="50" charset="-128"/>
                    <a:ea typeface="HG丸ｺﾞｼｯｸM-PRO" panose="020F0600000000000000" pitchFamily="50" charset="-128"/>
                  </a:rPr>
                  <a:t>地域型保育事業</a:t>
                </a:r>
                <a:endParaRPr lang="en-US" altLang="ja-JP" sz="891" b="1" dirty="0">
                  <a:solidFill>
                    <a:schemeClr val="accent2">
                      <a:lumMod val="60000"/>
                      <a:lumOff val="40000"/>
                    </a:schemeClr>
                  </a:solidFill>
                  <a:latin typeface="HG丸ｺﾞｼｯｸM-PRO" panose="020F0600000000000000" pitchFamily="50" charset="-128"/>
                  <a:ea typeface="HG丸ｺﾞｼｯｸM-PRO" panose="020F0600000000000000" pitchFamily="50" charset="-128"/>
                </a:endParaRPr>
              </a:p>
              <a:p>
                <a:pPr algn="ctr"/>
                <a:r>
                  <a:rPr lang="ja-JP" altLang="en-US" sz="891" b="1" dirty="0">
                    <a:solidFill>
                      <a:schemeClr val="accent2">
                        <a:lumMod val="60000"/>
                        <a:lumOff val="40000"/>
                      </a:schemeClr>
                    </a:solidFill>
                    <a:latin typeface="HG丸ｺﾞｼｯｸM-PRO" panose="020F0600000000000000" pitchFamily="50" charset="-128"/>
                    <a:ea typeface="HG丸ｺﾞｼｯｸM-PRO" panose="020F0600000000000000" pitchFamily="50" charset="-128"/>
                  </a:rPr>
                  <a:t>家庭的</a:t>
                </a:r>
                <a:r>
                  <a:rPr lang="ja-JP" altLang="en-US" sz="891" b="1" dirty="0">
                    <a:solidFill>
                      <a:schemeClr val="accent2">
                        <a:lumMod val="40000"/>
                        <a:lumOff val="60000"/>
                      </a:schemeClr>
                    </a:solidFill>
                    <a:latin typeface="HG丸ｺﾞｼｯｸM-PRO" panose="020F0600000000000000" pitchFamily="50" charset="-128"/>
                    <a:ea typeface="HG丸ｺﾞｼｯｸM-PRO" panose="020F0600000000000000" pitchFamily="50" charset="-128"/>
                  </a:rPr>
                  <a:t>保育</a:t>
                </a:r>
                <a:r>
                  <a:rPr lang="ja-JP" altLang="en-US" sz="891" b="1" dirty="0">
                    <a:solidFill>
                      <a:schemeClr val="accent2">
                        <a:lumMod val="60000"/>
                        <a:lumOff val="40000"/>
                      </a:schemeClr>
                    </a:solidFill>
                    <a:latin typeface="HG丸ｺﾞｼｯｸM-PRO" panose="020F0600000000000000" pitchFamily="50" charset="-128"/>
                    <a:ea typeface="HG丸ｺﾞｼｯｸM-PRO" panose="020F0600000000000000" pitchFamily="50" charset="-128"/>
                  </a:rPr>
                  <a:t>園</a:t>
                </a:r>
              </a:p>
            </p:txBody>
          </p:sp>
          <p:sp>
            <p:nvSpPr>
              <p:cNvPr id="162" name="正方形/長方形 161"/>
              <p:cNvSpPr/>
              <p:nvPr/>
            </p:nvSpPr>
            <p:spPr>
              <a:xfrm>
                <a:off x="550700" y="4043121"/>
                <a:ext cx="1064468" cy="475514"/>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nSpc>
                    <a:spcPct val="150000"/>
                  </a:lnSpc>
                </a:pPr>
                <a:r>
                  <a:rPr lang="ja-JP" altLang="en-US" sz="1114" b="1" dirty="0">
                    <a:latin typeface="HG丸ｺﾞｼｯｸM-PRO" panose="020F0600000000000000" pitchFamily="50" charset="-128"/>
                    <a:ea typeface="HG丸ｺﾞｼｯｸM-PRO" panose="020F0600000000000000" pitchFamily="50" charset="-128"/>
                  </a:rPr>
                  <a:t>おうち①～⑤</a:t>
                </a:r>
                <a:endParaRPr lang="en-US" altLang="ja-JP" sz="1114" b="1" dirty="0">
                  <a:latin typeface="HG丸ｺﾞｼｯｸM-PRO" panose="020F0600000000000000" pitchFamily="50" charset="-128"/>
                  <a:ea typeface="HG丸ｺﾞｼｯｸM-PRO" panose="020F0600000000000000" pitchFamily="50" charset="-128"/>
                </a:endParaRPr>
              </a:p>
              <a:p>
                <a:pPr>
                  <a:lnSpc>
                    <a:spcPct val="150000"/>
                  </a:lnSpc>
                </a:pPr>
                <a:r>
                  <a:rPr lang="ja-JP" altLang="en-US" sz="1114" b="1" dirty="0">
                    <a:latin typeface="HG丸ｺﾞｼｯｸM-PRO" panose="020F0600000000000000" pitchFamily="50" charset="-128"/>
                    <a:ea typeface="HG丸ｺﾞｼｯｸM-PRO" panose="020F0600000000000000" pitchFamily="50" charset="-128"/>
                  </a:rPr>
                  <a:t>おうち⑦</a:t>
                </a:r>
                <a:endParaRPr lang="en-US" altLang="ja-JP" sz="1114" b="1" dirty="0">
                  <a:latin typeface="HG丸ｺﾞｼｯｸM-PRO" panose="020F0600000000000000" pitchFamily="50" charset="-128"/>
                  <a:ea typeface="HG丸ｺﾞｼｯｸM-PRO" panose="020F0600000000000000" pitchFamily="50" charset="-128"/>
                </a:endParaRPr>
              </a:p>
            </p:txBody>
          </p:sp>
          <p:sp>
            <p:nvSpPr>
              <p:cNvPr id="77" name="ハート 76"/>
              <p:cNvSpPr/>
              <p:nvPr/>
            </p:nvSpPr>
            <p:spPr>
              <a:xfrm>
                <a:off x="394048" y="4108627"/>
                <a:ext cx="180000" cy="180000"/>
              </a:xfrm>
              <a:prstGeom prst="heart">
                <a:avLst/>
              </a:prstGeom>
              <a:solidFill>
                <a:schemeClr val="accent2">
                  <a:lumMod val="40000"/>
                  <a:lumOff val="6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en-US" altLang="ja-JP" sz="2004" dirty="0">
                  <a:solidFill>
                    <a:schemeClr val="tx1"/>
                  </a:solidFill>
                </a:endParaRPr>
              </a:p>
              <a:p>
                <a:pPr algn="ctr"/>
                <a:endParaRPr kumimoji="1" lang="en-US" altLang="ja-JP" sz="668" b="1" dirty="0">
                  <a:solidFill>
                    <a:schemeClr val="tx1"/>
                  </a:solidFill>
                </a:endParaRPr>
              </a:p>
              <a:p>
                <a:pPr algn="ctr"/>
                <a:endParaRPr kumimoji="1" lang="ja-JP" altLang="en-US" sz="2004" dirty="0">
                  <a:solidFill>
                    <a:schemeClr val="tx1"/>
                  </a:solidFill>
                </a:endParaRPr>
              </a:p>
            </p:txBody>
          </p:sp>
          <p:sp>
            <p:nvSpPr>
              <p:cNvPr id="78" name="ハート 77"/>
              <p:cNvSpPr/>
              <p:nvPr/>
            </p:nvSpPr>
            <p:spPr>
              <a:xfrm>
                <a:off x="394048" y="4327983"/>
                <a:ext cx="180000" cy="180000"/>
              </a:xfrm>
              <a:prstGeom prst="heart">
                <a:avLst/>
              </a:prstGeom>
              <a:solidFill>
                <a:schemeClr val="accent2">
                  <a:lumMod val="40000"/>
                  <a:lumOff val="6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en-US" altLang="ja-JP" sz="2004" dirty="0">
                  <a:solidFill>
                    <a:schemeClr val="tx1"/>
                  </a:solidFill>
                </a:endParaRPr>
              </a:p>
              <a:p>
                <a:pPr algn="ctr"/>
                <a:endParaRPr kumimoji="1" lang="en-US" altLang="ja-JP" sz="668" b="1" dirty="0">
                  <a:solidFill>
                    <a:schemeClr val="tx1"/>
                  </a:solidFill>
                </a:endParaRPr>
              </a:p>
              <a:p>
                <a:pPr algn="ctr"/>
                <a:endParaRPr kumimoji="1" lang="ja-JP" altLang="en-US" sz="2004" dirty="0">
                  <a:solidFill>
                    <a:schemeClr val="tx1"/>
                  </a:solidFill>
                </a:endParaRPr>
              </a:p>
            </p:txBody>
          </p:sp>
        </p:grpSp>
        <p:sp>
          <p:nvSpPr>
            <p:cNvPr id="76" name="正方形/長方形 75"/>
            <p:cNvSpPr/>
            <p:nvPr/>
          </p:nvSpPr>
          <p:spPr>
            <a:xfrm>
              <a:off x="2899862" y="3788901"/>
              <a:ext cx="317147" cy="26031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kumimoji="1" lang="en-US" altLang="ja-JP" sz="668" b="1" dirty="0"/>
                <a:t>11</a:t>
              </a:r>
              <a:endParaRPr kumimoji="1" lang="ja-JP" altLang="en-US" sz="668" b="1" dirty="0"/>
            </a:p>
          </p:txBody>
        </p:sp>
        <p:sp>
          <p:nvSpPr>
            <p:cNvPr id="80" name="正方形/長方形 79"/>
            <p:cNvSpPr/>
            <p:nvPr/>
          </p:nvSpPr>
          <p:spPr>
            <a:xfrm>
              <a:off x="2894793" y="3999108"/>
              <a:ext cx="317147" cy="26031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kumimoji="1" lang="en-US" altLang="ja-JP" sz="668" b="1" dirty="0"/>
                <a:t>12</a:t>
              </a:r>
              <a:endParaRPr kumimoji="1" lang="ja-JP" altLang="en-US" sz="668" b="1" dirty="0"/>
            </a:p>
          </p:txBody>
        </p:sp>
      </p:grpSp>
      <p:grpSp>
        <p:nvGrpSpPr>
          <p:cNvPr id="17" name="グループ化 16"/>
          <p:cNvGrpSpPr/>
          <p:nvPr/>
        </p:nvGrpSpPr>
        <p:grpSpPr>
          <a:xfrm>
            <a:off x="2257028" y="4891244"/>
            <a:ext cx="1320867" cy="1327457"/>
            <a:chOff x="1692482" y="3716336"/>
            <a:chExt cx="1186132" cy="689914"/>
          </a:xfrm>
        </p:grpSpPr>
        <p:sp>
          <p:nvSpPr>
            <p:cNvPr id="163" name="角丸四角形 162"/>
            <p:cNvSpPr/>
            <p:nvPr/>
          </p:nvSpPr>
          <p:spPr>
            <a:xfrm>
              <a:off x="1692482" y="3847350"/>
              <a:ext cx="1169488" cy="558900"/>
            </a:xfrm>
            <a:prstGeom prst="roundRect">
              <a:avLst>
                <a:gd name="adj" fmla="val 4273"/>
              </a:avLst>
            </a:prstGeom>
            <a:solidFill>
              <a:schemeClr val="bg1"/>
            </a:solidFill>
            <a:ln w="57150">
              <a:solidFill>
                <a:srgbClr val="00B0F0"/>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2004" dirty="0"/>
            </a:p>
          </p:txBody>
        </p:sp>
        <p:pic>
          <p:nvPicPr>
            <p:cNvPr id="164" name="Picture 4" descr="https://3.bp.blogspot.com/-B4wOabJ4vcQ/XKWRBQeP55I/AAAAAAABSNU/Fy1EG93QOgIgtyJhax8WATdZSm13MZkMwCLcBGAs/s800/building_jidoufukushi3_youchien.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751382" y="3716336"/>
              <a:ext cx="529541" cy="237675"/>
            </a:xfrm>
            <a:prstGeom prst="rect">
              <a:avLst/>
            </a:prstGeom>
            <a:noFill/>
            <a:extLst>
              <a:ext uri="{909E8E84-426E-40DD-AFC4-6F175D3DCCD1}">
                <a14:hiddenFill xmlns:a14="http://schemas.microsoft.com/office/drawing/2010/main">
                  <a:solidFill>
                    <a:srgbClr val="FFFFFF"/>
                  </a:solidFill>
                </a14:hiddenFill>
              </a:ext>
            </a:extLst>
          </p:spPr>
        </p:pic>
        <p:sp>
          <p:nvSpPr>
            <p:cNvPr id="165" name="正方形/長方形 164"/>
            <p:cNvSpPr/>
            <p:nvPr/>
          </p:nvSpPr>
          <p:spPr>
            <a:xfrm>
              <a:off x="1932682" y="3902945"/>
              <a:ext cx="945932" cy="271374"/>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114" b="1" dirty="0">
                  <a:latin typeface="HG丸ｺﾞｼｯｸM-PRO" panose="020F0600000000000000" pitchFamily="50" charset="-128"/>
                  <a:ea typeface="HG丸ｺﾞｼｯｸM-PRO" panose="020F0600000000000000" pitchFamily="50" charset="-128"/>
                </a:rPr>
                <a:t>芦花幼稚園</a:t>
              </a:r>
              <a:endParaRPr lang="en-US" altLang="ja-JP" sz="1114" b="1" dirty="0">
                <a:latin typeface="HG丸ｺﾞｼｯｸM-PRO" panose="020F0600000000000000" pitchFamily="50" charset="-128"/>
                <a:ea typeface="HG丸ｺﾞｼｯｸM-PRO" panose="020F0600000000000000" pitchFamily="50" charset="-128"/>
              </a:endParaRPr>
            </a:p>
          </p:txBody>
        </p:sp>
        <p:sp>
          <p:nvSpPr>
            <p:cNvPr id="89" name="ハート 88"/>
            <p:cNvSpPr/>
            <p:nvPr/>
          </p:nvSpPr>
          <p:spPr>
            <a:xfrm>
              <a:off x="1781843" y="4002456"/>
              <a:ext cx="193967" cy="124074"/>
            </a:xfrm>
            <a:prstGeom prst="hear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2004" dirty="0">
                <a:solidFill>
                  <a:schemeClr val="bg1"/>
                </a:solidFill>
              </a:endParaRPr>
            </a:p>
            <a:p>
              <a:pPr algn="ctr"/>
              <a:r>
                <a:rPr kumimoji="1" lang="en-US" altLang="ja-JP" sz="668" b="1" dirty="0">
                  <a:solidFill>
                    <a:schemeClr val="bg1"/>
                  </a:solidFill>
                </a:rPr>
                <a:t>1</a:t>
              </a:r>
            </a:p>
            <a:p>
              <a:pPr algn="ctr"/>
              <a:endParaRPr kumimoji="1" lang="ja-JP" altLang="en-US" sz="2004" dirty="0">
                <a:solidFill>
                  <a:schemeClr val="bg1"/>
                </a:solidFill>
              </a:endParaRPr>
            </a:p>
          </p:txBody>
        </p:sp>
      </p:grpSp>
      <p:grpSp>
        <p:nvGrpSpPr>
          <p:cNvPr id="23" name="グループ化 22"/>
          <p:cNvGrpSpPr/>
          <p:nvPr/>
        </p:nvGrpSpPr>
        <p:grpSpPr>
          <a:xfrm>
            <a:off x="9047139" y="6572153"/>
            <a:ext cx="3443089" cy="1669170"/>
            <a:chOff x="7901084" y="7390035"/>
            <a:chExt cx="3120110" cy="2099397"/>
          </a:xfrm>
        </p:grpSpPr>
        <p:sp>
          <p:nvSpPr>
            <p:cNvPr id="194" name="角丸四角形 193"/>
            <p:cNvSpPr/>
            <p:nvPr/>
          </p:nvSpPr>
          <p:spPr>
            <a:xfrm>
              <a:off x="7901084" y="7635202"/>
              <a:ext cx="3120110" cy="1854230"/>
            </a:xfrm>
            <a:prstGeom prst="roundRect">
              <a:avLst>
                <a:gd name="adj" fmla="val 1853"/>
              </a:avLst>
            </a:prstGeom>
            <a:solidFill>
              <a:schemeClr val="bg1"/>
            </a:solid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4"/>
            </a:p>
          </p:txBody>
        </p:sp>
        <p:sp>
          <p:nvSpPr>
            <p:cNvPr id="195" name="角丸四角形 194"/>
            <p:cNvSpPr/>
            <p:nvPr/>
          </p:nvSpPr>
          <p:spPr>
            <a:xfrm>
              <a:off x="8214059" y="7390035"/>
              <a:ext cx="1155473" cy="40086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14" b="1" dirty="0">
                  <a:solidFill>
                    <a:srgbClr val="92D050"/>
                  </a:solidFill>
                  <a:latin typeface="HG丸ｺﾞｼｯｸM-PRO" panose="020F0600000000000000" pitchFamily="50" charset="-128"/>
                  <a:ea typeface="HG丸ｺﾞｼｯｸM-PRO" panose="020F0600000000000000" pitchFamily="50" charset="-128"/>
                </a:rPr>
                <a:t>その他の公園</a:t>
              </a:r>
              <a:endParaRPr lang="en-US" altLang="ja-JP" sz="1114" b="1" dirty="0">
                <a:solidFill>
                  <a:srgbClr val="92D050"/>
                </a:solidFill>
                <a:latin typeface="HG丸ｺﾞｼｯｸM-PRO" panose="020F0600000000000000" pitchFamily="50" charset="-128"/>
                <a:ea typeface="HG丸ｺﾞｼｯｸM-PRO" panose="020F0600000000000000" pitchFamily="50" charset="-128"/>
              </a:endParaRPr>
            </a:p>
          </p:txBody>
        </p:sp>
        <p:sp>
          <p:nvSpPr>
            <p:cNvPr id="18" name="正方形/長方形 17"/>
            <p:cNvSpPr/>
            <p:nvPr/>
          </p:nvSpPr>
          <p:spPr>
            <a:xfrm>
              <a:off x="8140212" y="7611485"/>
              <a:ext cx="2719690" cy="1505393"/>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kumimoji="1" lang="ja-JP" altLang="en-US" sz="1114" b="1" dirty="0">
                  <a:latin typeface="HG丸ｺﾞｼｯｸM-PRO" panose="020F0600000000000000" pitchFamily="50" charset="-128"/>
                  <a:ea typeface="HG丸ｺﾞｼｯｸM-PRO" panose="020F0600000000000000" pitchFamily="50" charset="-128"/>
                </a:rPr>
                <a:t>緑豊かな上祖師谷地区には　</a:t>
              </a:r>
              <a:endParaRPr kumimoji="1" lang="en-US" altLang="ja-JP" sz="1114" b="1" dirty="0">
                <a:latin typeface="HG丸ｺﾞｼｯｸM-PRO" panose="020F0600000000000000" pitchFamily="50" charset="-128"/>
                <a:ea typeface="HG丸ｺﾞｼｯｸM-PRO" panose="020F0600000000000000" pitchFamily="50" charset="-128"/>
              </a:endParaRPr>
            </a:p>
            <a:p>
              <a:pPr algn="ctr"/>
              <a:r>
                <a:rPr kumimoji="1" lang="ja-JP" altLang="en-US" sz="1114" b="1" dirty="0">
                  <a:latin typeface="HG丸ｺﾞｼｯｸM-PRO" panose="020F0600000000000000" pitchFamily="50" charset="-128"/>
                  <a:ea typeface="HG丸ｺﾞｼｯｸM-PRO" panose="020F0600000000000000" pitchFamily="50" charset="-128"/>
                </a:rPr>
                <a:t>二つの大きな都立公園を始め</a:t>
              </a:r>
              <a:endParaRPr kumimoji="1" lang="en-US" altLang="ja-JP" sz="1114" b="1" dirty="0">
                <a:latin typeface="HG丸ｺﾞｼｯｸM-PRO" panose="020F0600000000000000" pitchFamily="50" charset="-128"/>
                <a:ea typeface="HG丸ｺﾞｼｯｸM-PRO" panose="020F0600000000000000" pitchFamily="50" charset="-128"/>
              </a:endParaRPr>
            </a:p>
            <a:p>
              <a:pPr algn="ctr"/>
              <a:r>
                <a:rPr kumimoji="1" lang="ja-JP" altLang="en-US" sz="1114" b="1" dirty="0">
                  <a:latin typeface="HG丸ｺﾞｼｯｸM-PRO" panose="020F0600000000000000" pitchFamily="50" charset="-128"/>
                  <a:ea typeface="HG丸ｺﾞｼｯｸM-PRO" panose="020F0600000000000000" pitchFamily="50" charset="-128"/>
                </a:rPr>
                <a:t>大小さまざまな公園がいっぱい！</a:t>
              </a:r>
              <a:endParaRPr kumimoji="1" lang="en-US" altLang="ja-JP" sz="1114" b="1" dirty="0">
                <a:latin typeface="HG丸ｺﾞｼｯｸM-PRO" panose="020F0600000000000000" pitchFamily="50" charset="-128"/>
                <a:ea typeface="HG丸ｺﾞｼｯｸM-PRO" panose="020F0600000000000000" pitchFamily="50" charset="-128"/>
              </a:endParaRPr>
            </a:p>
            <a:p>
              <a:pPr algn="ctr"/>
              <a:r>
                <a:rPr kumimoji="1" lang="ja-JP" altLang="en-US" sz="1114" b="1" dirty="0">
                  <a:latin typeface="HG丸ｺﾞｼｯｸM-PRO" panose="020F0600000000000000" pitchFamily="50" charset="-128"/>
                  <a:ea typeface="HG丸ｺﾞｼｯｸM-PRO" panose="020F0600000000000000" pitchFamily="50" charset="-128"/>
                </a:rPr>
                <a:t>お子様を連れてあちこちの公園へ</a:t>
              </a:r>
              <a:r>
                <a:rPr kumimoji="1" lang="en-US" altLang="ja-JP" sz="1114" b="1" dirty="0">
                  <a:latin typeface="HG丸ｺﾞｼｯｸM-PRO" panose="020F0600000000000000" pitchFamily="50" charset="-128"/>
                  <a:ea typeface="HG丸ｺﾞｼｯｸM-PRO" panose="020F0600000000000000" pitchFamily="50" charset="-128"/>
                </a:rPr>
                <a:t>GO</a:t>
              </a:r>
              <a:r>
                <a:rPr kumimoji="1" lang="ja-JP" altLang="en-US" sz="1114" b="1" dirty="0">
                  <a:latin typeface="HG丸ｺﾞｼｯｸM-PRO" panose="020F0600000000000000" pitchFamily="50" charset="-128"/>
                  <a:ea typeface="HG丸ｺﾞｼｯｸM-PRO" panose="020F0600000000000000" pitchFamily="50" charset="-128"/>
                </a:rPr>
                <a:t>！！</a:t>
              </a:r>
              <a:endParaRPr kumimoji="1" lang="en-US" altLang="ja-JP" sz="1114" b="1" dirty="0">
                <a:latin typeface="HG丸ｺﾞｼｯｸM-PRO" panose="020F0600000000000000" pitchFamily="50" charset="-128"/>
                <a:ea typeface="HG丸ｺﾞｼｯｸM-PRO" panose="020F0600000000000000" pitchFamily="50" charset="-128"/>
              </a:endParaRPr>
            </a:p>
            <a:p>
              <a:pPr algn="ctr"/>
              <a:r>
                <a:rPr kumimoji="1" lang="ja-JP" altLang="en-US" sz="1114" b="1" dirty="0">
                  <a:latin typeface="HG丸ｺﾞｼｯｸM-PRO" panose="020F0600000000000000" pitchFamily="50" charset="-128"/>
                  <a:ea typeface="HG丸ｺﾞｼｯｸM-PRO" panose="020F0600000000000000" pitchFamily="50" charset="-128"/>
                </a:rPr>
                <a:t>公園情報はこちらからどうぞ！！</a:t>
              </a:r>
              <a:endParaRPr kumimoji="1" lang="en-US" altLang="ja-JP" sz="1114" b="1" dirty="0">
                <a:latin typeface="HG丸ｺﾞｼｯｸM-PRO" panose="020F0600000000000000" pitchFamily="50" charset="-128"/>
                <a:ea typeface="HG丸ｺﾞｼｯｸM-PRO" panose="020F0600000000000000" pitchFamily="50" charset="-128"/>
              </a:endParaRPr>
            </a:p>
          </p:txBody>
        </p:sp>
      </p:grpSp>
      <p:grpSp>
        <p:nvGrpSpPr>
          <p:cNvPr id="21" name="グループ化 20"/>
          <p:cNvGrpSpPr/>
          <p:nvPr/>
        </p:nvGrpSpPr>
        <p:grpSpPr>
          <a:xfrm>
            <a:off x="611583" y="6383825"/>
            <a:ext cx="3175652" cy="2165994"/>
            <a:chOff x="162610" y="4789804"/>
            <a:chExt cx="3153161" cy="1625773"/>
          </a:xfrm>
        </p:grpSpPr>
        <p:sp>
          <p:nvSpPr>
            <p:cNvPr id="166" name="角丸四角形 165"/>
            <p:cNvSpPr/>
            <p:nvPr/>
          </p:nvSpPr>
          <p:spPr>
            <a:xfrm>
              <a:off x="162610" y="4789804"/>
              <a:ext cx="3153161" cy="1625773"/>
            </a:xfrm>
            <a:prstGeom prst="roundRect">
              <a:avLst>
                <a:gd name="adj" fmla="val 1981"/>
              </a:avLst>
            </a:prstGeom>
            <a:ln w="57150">
              <a:solidFill>
                <a:srgbClr val="FFC000"/>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2004"/>
            </a:p>
          </p:txBody>
        </p:sp>
        <p:sp>
          <p:nvSpPr>
            <p:cNvPr id="170" name="正方形/長方形 169"/>
            <p:cNvSpPr/>
            <p:nvPr/>
          </p:nvSpPr>
          <p:spPr>
            <a:xfrm>
              <a:off x="877287" y="4945224"/>
              <a:ext cx="1217558" cy="32686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r>
                <a:rPr lang="ja-JP" altLang="en-US" sz="1114" b="1" dirty="0">
                  <a:latin typeface="HG丸ｺﾞｼｯｸM-PRO" panose="020F0600000000000000" pitchFamily="50" charset="-128"/>
                  <a:ea typeface="HG丸ｺﾞｼｯｸM-PRO" panose="020F0600000000000000" pitchFamily="50" charset="-128"/>
                </a:rPr>
                <a:t>祖師谷保育園</a:t>
              </a:r>
              <a:endParaRPr lang="en-US" altLang="ja-JP" sz="1114" b="1" dirty="0">
                <a:latin typeface="HG丸ｺﾞｼｯｸM-PRO" panose="020F0600000000000000" pitchFamily="50" charset="-128"/>
                <a:ea typeface="HG丸ｺﾞｼｯｸM-PRO" panose="020F0600000000000000" pitchFamily="50" charset="-128"/>
              </a:endParaRPr>
            </a:p>
            <a:p>
              <a:r>
                <a:rPr lang="ja-JP" altLang="en-US" sz="1114" b="1" dirty="0">
                  <a:latin typeface="HG丸ｺﾞｼｯｸM-PRO" panose="020F0600000000000000" pitchFamily="50" charset="-128"/>
                  <a:ea typeface="HG丸ｺﾞｼｯｸM-PRO" panose="020F0600000000000000" pitchFamily="50" charset="-128"/>
                </a:rPr>
                <a:t>おひさまひろば</a:t>
              </a:r>
              <a:endParaRPr lang="en-US" altLang="ja-JP" sz="1114" b="1" dirty="0">
                <a:latin typeface="HG丸ｺﾞｼｯｸM-PRO" panose="020F0600000000000000" pitchFamily="50" charset="-128"/>
                <a:ea typeface="HG丸ｺﾞｼｯｸM-PRO" panose="020F0600000000000000" pitchFamily="50" charset="-128"/>
              </a:endParaRPr>
            </a:p>
          </p:txBody>
        </p:sp>
        <p:sp>
          <p:nvSpPr>
            <p:cNvPr id="95" name="ハート 94"/>
            <p:cNvSpPr/>
            <p:nvPr/>
          </p:nvSpPr>
          <p:spPr>
            <a:xfrm>
              <a:off x="620168" y="5012343"/>
              <a:ext cx="199027" cy="143033"/>
            </a:xfrm>
            <a:prstGeom prst="heart">
              <a:avLst/>
            </a:prstGeom>
            <a:solidFill>
              <a:srgbClr val="FFC0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en-US" altLang="ja-JP" sz="2004" dirty="0">
                <a:solidFill>
                  <a:schemeClr val="tx1"/>
                </a:solidFill>
              </a:endParaRPr>
            </a:p>
            <a:p>
              <a:pPr algn="ctr"/>
              <a:r>
                <a:rPr kumimoji="1" lang="en-US" altLang="ja-JP" sz="668" b="1" dirty="0">
                  <a:solidFill>
                    <a:schemeClr val="tx1"/>
                  </a:solidFill>
                </a:rPr>
                <a:t>1</a:t>
              </a:r>
            </a:p>
            <a:p>
              <a:pPr algn="ctr"/>
              <a:endParaRPr kumimoji="1" lang="ja-JP" altLang="en-US" sz="2004" dirty="0">
                <a:solidFill>
                  <a:schemeClr val="tx1"/>
                </a:solidFill>
              </a:endParaRPr>
            </a:p>
          </p:txBody>
        </p:sp>
      </p:grpSp>
      <p:pic>
        <p:nvPicPr>
          <p:cNvPr id="103" name="Picture 2" descr="ひよこのマーク（動物のマーク）"/>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27474" y="6246975"/>
            <a:ext cx="476584" cy="476584"/>
          </a:xfrm>
          <a:prstGeom prst="rect">
            <a:avLst/>
          </a:prstGeom>
          <a:noFill/>
          <a:extLst>
            <a:ext uri="{909E8E84-426E-40DD-AFC4-6F175D3DCCD1}">
              <a14:hiddenFill xmlns:a14="http://schemas.microsoft.com/office/drawing/2010/main">
                <a:solidFill>
                  <a:srgbClr val="FFFFFF"/>
                </a:solidFill>
              </a14:hiddenFill>
            </a:ext>
          </a:extLst>
        </p:spPr>
      </p:pic>
      <p:sp>
        <p:nvSpPr>
          <p:cNvPr id="120" name="ハート 119"/>
          <p:cNvSpPr/>
          <p:nvPr/>
        </p:nvSpPr>
        <p:spPr>
          <a:xfrm>
            <a:off x="10157020" y="3971436"/>
            <a:ext cx="160357" cy="160357"/>
          </a:xfrm>
          <a:prstGeom prst="heart">
            <a:avLst/>
          </a:prstGeom>
          <a:solidFill>
            <a:schemeClr val="accent2">
              <a:lumMod val="40000"/>
              <a:lumOff val="6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en-US" altLang="ja-JP" sz="2004" dirty="0">
              <a:solidFill>
                <a:schemeClr val="tx1"/>
              </a:solidFill>
            </a:endParaRPr>
          </a:p>
          <a:p>
            <a:pPr algn="ctr"/>
            <a:endParaRPr kumimoji="1" lang="en-US" altLang="ja-JP" sz="668" b="1" dirty="0">
              <a:solidFill>
                <a:schemeClr val="tx1"/>
              </a:solidFill>
            </a:endParaRPr>
          </a:p>
          <a:p>
            <a:pPr algn="ctr"/>
            <a:endParaRPr kumimoji="1" lang="ja-JP" altLang="en-US" sz="2004" dirty="0">
              <a:solidFill>
                <a:schemeClr val="tx1"/>
              </a:solidFill>
            </a:endParaRPr>
          </a:p>
        </p:txBody>
      </p:sp>
      <p:sp>
        <p:nvSpPr>
          <p:cNvPr id="125" name="ハート 124"/>
          <p:cNvSpPr/>
          <p:nvPr/>
        </p:nvSpPr>
        <p:spPr>
          <a:xfrm>
            <a:off x="11813682" y="3330239"/>
            <a:ext cx="160357" cy="160357"/>
          </a:xfrm>
          <a:prstGeom prst="heart">
            <a:avLst/>
          </a:prstGeom>
          <a:solidFill>
            <a:srgbClr val="92D050"/>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835" b="1" dirty="0"/>
              <a:t>2</a:t>
            </a:r>
            <a:endParaRPr lang="ja-JP" altLang="en-US" sz="835" b="1" dirty="0"/>
          </a:p>
        </p:txBody>
      </p:sp>
      <p:pic>
        <p:nvPicPr>
          <p:cNvPr id="128" name="図 127"/>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597465" y="6196711"/>
            <a:ext cx="1610161" cy="1201127"/>
          </a:xfrm>
          <a:prstGeom prst="rect">
            <a:avLst/>
          </a:prstGeom>
        </p:spPr>
      </p:pic>
      <p:pic>
        <p:nvPicPr>
          <p:cNvPr id="3" name="図 2"/>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9985921" y="5856690"/>
            <a:ext cx="540000" cy="540000"/>
          </a:xfrm>
          <a:prstGeom prst="rect">
            <a:avLst/>
          </a:prstGeom>
        </p:spPr>
      </p:pic>
      <p:sp>
        <p:nvSpPr>
          <p:cNvPr id="155" name="ハート 154"/>
          <p:cNvSpPr/>
          <p:nvPr/>
        </p:nvSpPr>
        <p:spPr>
          <a:xfrm>
            <a:off x="5507392" y="6680311"/>
            <a:ext cx="160357" cy="160357"/>
          </a:xfrm>
          <a:prstGeom prst="heart">
            <a:avLst/>
          </a:prstGeom>
          <a:solidFill>
            <a:srgbClr val="92D050"/>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sz="835" dirty="0"/>
          </a:p>
        </p:txBody>
      </p:sp>
      <p:sp>
        <p:nvSpPr>
          <p:cNvPr id="197" name="ハート 196"/>
          <p:cNvSpPr/>
          <p:nvPr/>
        </p:nvSpPr>
        <p:spPr>
          <a:xfrm>
            <a:off x="5342409" y="5343761"/>
            <a:ext cx="160357" cy="160357"/>
          </a:xfrm>
          <a:prstGeom prst="heart">
            <a:avLst/>
          </a:prstGeom>
          <a:solidFill>
            <a:srgbClr val="92D050"/>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sz="835" dirty="0"/>
          </a:p>
        </p:txBody>
      </p:sp>
      <p:sp>
        <p:nvSpPr>
          <p:cNvPr id="198" name="ハート 197"/>
          <p:cNvSpPr/>
          <p:nvPr/>
        </p:nvSpPr>
        <p:spPr>
          <a:xfrm>
            <a:off x="5145104" y="5354240"/>
            <a:ext cx="160357" cy="160357"/>
          </a:xfrm>
          <a:prstGeom prst="heart">
            <a:avLst/>
          </a:prstGeom>
          <a:solidFill>
            <a:srgbClr val="92D050"/>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sz="835" dirty="0"/>
          </a:p>
        </p:txBody>
      </p:sp>
      <p:sp>
        <p:nvSpPr>
          <p:cNvPr id="199" name="ハート 198"/>
          <p:cNvSpPr/>
          <p:nvPr/>
        </p:nvSpPr>
        <p:spPr>
          <a:xfrm>
            <a:off x="4453438" y="5129111"/>
            <a:ext cx="160357" cy="160357"/>
          </a:xfrm>
          <a:prstGeom prst="heart">
            <a:avLst/>
          </a:prstGeom>
          <a:solidFill>
            <a:srgbClr val="92D050"/>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sz="835" dirty="0"/>
          </a:p>
        </p:txBody>
      </p:sp>
      <p:sp>
        <p:nvSpPr>
          <p:cNvPr id="159" name="正方形/長方形 158"/>
          <p:cNvSpPr/>
          <p:nvPr/>
        </p:nvSpPr>
        <p:spPr>
          <a:xfrm>
            <a:off x="5263153" y="5271103"/>
            <a:ext cx="307508" cy="296466"/>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sz="557" b="1" dirty="0"/>
          </a:p>
        </p:txBody>
      </p:sp>
      <p:sp>
        <p:nvSpPr>
          <p:cNvPr id="201" name="ハート 200"/>
          <p:cNvSpPr/>
          <p:nvPr/>
        </p:nvSpPr>
        <p:spPr>
          <a:xfrm>
            <a:off x="5914200" y="4536746"/>
            <a:ext cx="160357" cy="160357"/>
          </a:xfrm>
          <a:prstGeom prst="heart">
            <a:avLst/>
          </a:prstGeom>
          <a:solidFill>
            <a:srgbClr val="92D050"/>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sz="835" dirty="0"/>
          </a:p>
        </p:txBody>
      </p:sp>
      <p:sp>
        <p:nvSpPr>
          <p:cNvPr id="202" name="ハート 201"/>
          <p:cNvSpPr/>
          <p:nvPr/>
        </p:nvSpPr>
        <p:spPr>
          <a:xfrm>
            <a:off x="6423752" y="4211502"/>
            <a:ext cx="160357" cy="160357"/>
          </a:xfrm>
          <a:prstGeom prst="heart">
            <a:avLst/>
          </a:prstGeom>
          <a:solidFill>
            <a:srgbClr val="92D050"/>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sz="835" dirty="0"/>
          </a:p>
        </p:txBody>
      </p:sp>
      <p:sp>
        <p:nvSpPr>
          <p:cNvPr id="204" name="ハート 203"/>
          <p:cNvSpPr/>
          <p:nvPr/>
        </p:nvSpPr>
        <p:spPr>
          <a:xfrm>
            <a:off x="4375541" y="4664154"/>
            <a:ext cx="160357" cy="160357"/>
          </a:xfrm>
          <a:prstGeom prst="heart">
            <a:avLst/>
          </a:prstGeom>
          <a:solidFill>
            <a:srgbClr val="92D050"/>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sz="835" dirty="0"/>
          </a:p>
        </p:txBody>
      </p:sp>
      <p:sp>
        <p:nvSpPr>
          <p:cNvPr id="205" name="ハート 204"/>
          <p:cNvSpPr/>
          <p:nvPr/>
        </p:nvSpPr>
        <p:spPr>
          <a:xfrm>
            <a:off x="10554750" y="2535810"/>
            <a:ext cx="160357" cy="160357"/>
          </a:xfrm>
          <a:prstGeom prst="heart">
            <a:avLst/>
          </a:prstGeom>
          <a:solidFill>
            <a:srgbClr val="92D050"/>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sz="835" dirty="0"/>
          </a:p>
        </p:txBody>
      </p:sp>
      <p:sp>
        <p:nvSpPr>
          <p:cNvPr id="206" name="ハート 205"/>
          <p:cNvSpPr/>
          <p:nvPr/>
        </p:nvSpPr>
        <p:spPr>
          <a:xfrm>
            <a:off x="11002589" y="2099762"/>
            <a:ext cx="160357" cy="160357"/>
          </a:xfrm>
          <a:prstGeom prst="heart">
            <a:avLst/>
          </a:prstGeom>
          <a:solidFill>
            <a:srgbClr val="92D050"/>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sz="835" dirty="0"/>
          </a:p>
        </p:txBody>
      </p:sp>
      <p:sp>
        <p:nvSpPr>
          <p:cNvPr id="207" name="ハート 206"/>
          <p:cNvSpPr/>
          <p:nvPr/>
        </p:nvSpPr>
        <p:spPr>
          <a:xfrm>
            <a:off x="9779633" y="3340072"/>
            <a:ext cx="160357" cy="160357"/>
          </a:xfrm>
          <a:prstGeom prst="heart">
            <a:avLst/>
          </a:prstGeom>
          <a:solidFill>
            <a:srgbClr val="92D050"/>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sz="835" dirty="0"/>
          </a:p>
        </p:txBody>
      </p:sp>
      <p:sp>
        <p:nvSpPr>
          <p:cNvPr id="24" name="角丸四角形吹き出し 23"/>
          <p:cNvSpPr/>
          <p:nvPr/>
        </p:nvSpPr>
        <p:spPr>
          <a:xfrm>
            <a:off x="9517761" y="8486314"/>
            <a:ext cx="5041572" cy="1677323"/>
          </a:xfrm>
          <a:prstGeom prst="wedgeRoundRectCallout">
            <a:avLst>
              <a:gd name="adj1" fmla="val 26764"/>
              <a:gd name="adj2" fmla="val -49761"/>
              <a:gd name="adj3" fmla="val 16667"/>
            </a:avLst>
          </a:prstGeom>
          <a:ln w="57150">
            <a:solidFill>
              <a:srgbClr val="CC33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2004" dirty="0"/>
          </a:p>
        </p:txBody>
      </p:sp>
      <p:sp>
        <p:nvSpPr>
          <p:cNvPr id="217" name="正方形/長方形 216"/>
          <p:cNvSpPr/>
          <p:nvPr/>
        </p:nvSpPr>
        <p:spPr>
          <a:xfrm>
            <a:off x="9400264" y="8666061"/>
            <a:ext cx="3232418" cy="1361464"/>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kumimoji="1" lang="ja-JP" altLang="en-US" sz="1114" b="1" dirty="0">
                <a:latin typeface="HG丸ｺﾞｼｯｸM-PRO" panose="020F0600000000000000" pitchFamily="50" charset="-128"/>
                <a:ea typeface="HG丸ｺﾞｼｯｸM-PRO" panose="020F0600000000000000" pitchFamily="50" charset="-128"/>
              </a:rPr>
              <a:t>その他、西側南北に流れる仙川沿いでは</a:t>
            </a:r>
            <a:endParaRPr kumimoji="1" lang="en-US" altLang="ja-JP" sz="1114" b="1" dirty="0">
              <a:latin typeface="HG丸ｺﾞｼｯｸM-PRO" panose="020F0600000000000000" pitchFamily="50" charset="-128"/>
              <a:ea typeface="HG丸ｺﾞｼｯｸM-PRO" panose="020F0600000000000000" pitchFamily="50" charset="-128"/>
            </a:endParaRPr>
          </a:p>
          <a:p>
            <a:pPr algn="ctr"/>
            <a:r>
              <a:rPr kumimoji="1" lang="ja-JP" altLang="en-US" sz="1114" b="1" dirty="0">
                <a:latin typeface="HG丸ｺﾞｼｯｸM-PRO" panose="020F0600000000000000" pitchFamily="50" charset="-128"/>
                <a:ea typeface="HG丸ｺﾞｼｯｸM-PRO" panose="020F0600000000000000" pitchFamily="50" charset="-128"/>
              </a:rPr>
              <a:t>四季折々の様々な風景が楽しめます♪</a:t>
            </a:r>
            <a:endParaRPr kumimoji="1" lang="en-US" altLang="ja-JP" sz="1114" b="1" dirty="0">
              <a:latin typeface="HG丸ｺﾞｼｯｸM-PRO" panose="020F0600000000000000" pitchFamily="50" charset="-128"/>
              <a:ea typeface="HG丸ｺﾞｼｯｸM-PRO" panose="020F0600000000000000" pitchFamily="50" charset="-128"/>
            </a:endParaRPr>
          </a:p>
          <a:p>
            <a:pPr algn="ctr"/>
            <a:r>
              <a:rPr kumimoji="1" lang="ja-JP" altLang="en-US" sz="1114" b="1" dirty="0">
                <a:latin typeface="HG丸ｺﾞｼｯｸM-PRO" panose="020F0600000000000000" pitchFamily="50" charset="-128"/>
                <a:ea typeface="HG丸ｺﾞｼｯｸM-PRO" panose="020F0600000000000000" pitchFamily="50" charset="-128"/>
              </a:rPr>
              <a:t>また、農園が行っている直売所が多々あり、</a:t>
            </a:r>
            <a:endParaRPr kumimoji="1" lang="en-US" altLang="ja-JP" sz="1114" b="1" dirty="0">
              <a:latin typeface="HG丸ｺﾞｼｯｸM-PRO" panose="020F0600000000000000" pitchFamily="50" charset="-128"/>
              <a:ea typeface="HG丸ｺﾞｼｯｸM-PRO" panose="020F0600000000000000" pitchFamily="50" charset="-128"/>
            </a:endParaRPr>
          </a:p>
          <a:p>
            <a:pPr algn="ctr"/>
            <a:r>
              <a:rPr kumimoji="1" lang="ja-JP" altLang="en-US" sz="1114" b="1" dirty="0">
                <a:latin typeface="HG丸ｺﾞｼｯｸM-PRO" panose="020F0600000000000000" pitchFamily="50" charset="-128"/>
                <a:ea typeface="HG丸ｺﾞｼｯｸM-PRO" panose="020F0600000000000000" pitchFamily="50" charset="-128"/>
              </a:rPr>
              <a:t>旬のお野菜を購入することができます。</a:t>
            </a:r>
            <a:endParaRPr kumimoji="1" lang="en-US" altLang="ja-JP" sz="1114" b="1" dirty="0">
              <a:latin typeface="HG丸ｺﾞｼｯｸM-PRO" panose="020F0600000000000000" pitchFamily="50" charset="-128"/>
              <a:ea typeface="HG丸ｺﾞｼｯｸM-PRO" panose="020F0600000000000000" pitchFamily="50" charset="-128"/>
            </a:endParaRPr>
          </a:p>
          <a:p>
            <a:pPr algn="ctr"/>
            <a:r>
              <a:rPr kumimoji="1" lang="ja-JP" altLang="en-US" sz="1114" b="1" dirty="0">
                <a:latin typeface="HG丸ｺﾞｼｯｸM-PRO" panose="020F0600000000000000" pitchFamily="50" charset="-128"/>
                <a:ea typeface="HG丸ｺﾞｼｯｸM-PRO" panose="020F0600000000000000" pitchFamily="50" charset="-128"/>
              </a:rPr>
              <a:t>榎交差点北側、地区の中心部では</a:t>
            </a:r>
            <a:endParaRPr kumimoji="1" lang="en-US" altLang="ja-JP" sz="1114" b="1" dirty="0">
              <a:latin typeface="HG丸ｺﾞｼｯｸM-PRO" panose="020F0600000000000000" pitchFamily="50" charset="-128"/>
              <a:ea typeface="HG丸ｺﾞｼｯｸM-PRO" panose="020F0600000000000000" pitchFamily="50" charset="-128"/>
            </a:endParaRPr>
          </a:p>
          <a:p>
            <a:pPr algn="ctr"/>
            <a:r>
              <a:rPr kumimoji="1" lang="ja-JP" altLang="en-US" sz="1114" b="1" dirty="0">
                <a:latin typeface="HG丸ｺﾞｼｯｸM-PRO" panose="020F0600000000000000" pitchFamily="50" charset="-128"/>
                <a:ea typeface="HG丸ｺﾞｼｯｸM-PRO" panose="020F0600000000000000" pitchFamily="50" charset="-128"/>
              </a:rPr>
              <a:t>鶏も見ることができますよ。</a:t>
            </a:r>
            <a:endParaRPr kumimoji="1" lang="en-US" altLang="ja-JP" sz="1114" b="1" dirty="0">
              <a:latin typeface="HG丸ｺﾞｼｯｸM-PRO" panose="020F0600000000000000" pitchFamily="50" charset="-128"/>
              <a:ea typeface="HG丸ｺﾞｼｯｸM-PRO" panose="020F0600000000000000" pitchFamily="50" charset="-128"/>
            </a:endParaRPr>
          </a:p>
          <a:p>
            <a:pPr algn="ctr"/>
            <a:r>
              <a:rPr kumimoji="1" lang="ja-JP" altLang="en-US" sz="1114" b="1" dirty="0">
                <a:latin typeface="HG丸ｺﾞｼｯｸM-PRO" panose="020F0600000000000000" pitchFamily="50" charset="-128"/>
                <a:ea typeface="HG丸ｺﾞｼｯｸM-PRO" panose="020F0600000000000000" pitchFamily="50" charset="-128"/>
              </a:rPr>
              <a:t>お天気の良い日にお子様をお連れになって、</a:t>
            </a:r>
            <a:endParaRPr kumimoji="1" lang="en-US" altLang="ja-JP" sz="1114" b="1" dirty="0">
              <a:latin typeface="HG丸ｺﾞｼｯｸM-PRO" panose="020F0600000000000000" pitchFamily="50" charset="-128"/>
              <a:ea typeface="HG丸ｺﾞｼｯｸM-PRO" panose="020F0600000000000000" pitchFamily="50" charset="-128"/>
            </a:endParaRPr>
          </a:p>
          <a:p>
            <a:pPr algn="ctr"/>
            <a:r>
              <a:rPr kumimoji="1" lang="ja-JP" altLang="en-US" sz="1114" b="1" dirty="0">
                <a:latin typeface="HG丸ｺﾞｼｯｸM-PRO" panose="020F0600000000000000" pitchFamily="50" charset="-128"/>
                <a:ea typeface="HG丸ｺﾞｼｯｸM-PRO" panose="020F0600000000000000" pitchFamily="50" charset="-128"/>
              </a:rPr>
              <a:t>地区内を散策してみてはいかがでしょうか？</a:t>
            </a:r>
            <a:endParaRPr kumimoji="1" lang="en-US" altLang="ja-JP" sz="1114" b="1" dirty="0">
              <a:latin typeface="HG丸ｺﾞｼｯｸM-PRO" panose="020F0600000000000000" pitchFamily="50" charset="-128"/>
              <a:ea typeface="HG丸ｺﾞｼｯｸM-PRO" panose="020F0600000000000000" pitchFamily="50" charset="-128"/>
            </a:endParaRPr>
          </a:p>
        </p:txBody>
      </p:sp>
      <p:sp>
        <p:nvSpPr>
          <p:cNvPr id="196" name="ハート 195"/>
          <p:cNvSpPr/>
          <p:nvPr/>
        </p:nvSpPr>
        <p:spPr>
          <a:xfrm>
            <a:off x="10647707" y="392822"/>
            <a:ext cx="252000" cy="252000"/>
          </a:xfrm>
          <a:prstGeom prst="heart">
            <a:avLst/>
          </a:prstGeom>
          <a:solidFill>
            <a:srgbClr val="FF6600"/>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835" b="1" dirty="0">
                <a:solidFill>
                  <a:schemeClr val="bg1"/>
                </a:solidFill>
              </a:rPr>
              <a:t>1</a:t>
            </a:r>
            <a:endParaRPr lang="ja-JP" altLang="en-US" sz="835" b="1" dirty="0">
              <a:solidFill>
                <a:schemeClr val="bg1"/>
              </a:solidFill>
            </a:endParaRPr>
          </a:p>
        </p:txBody>
      </p:sp>
      <p:sp>
        <p:nvSpPr>
          <p:cNvPr id="218" name="ハート 217"/>
          <p:cNvSpPr/>
          <p:nvPr/>
        </p:nvSpPr>
        <p:spPr>
          <a:xfrm>
            <a:off x="13500756" y="1545557"/>
            <a:ext cx="252000" cy="252000"/>
          </a:xfrm>
          <a:prstGeom prst="heart">
            <a:avLst/>
          </a:prstGeom>
          <a:solidFill>
            <a:srgbClr val="FF6600"/>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1114" b="1" dirty="0">
                <a:solidFill>
                  <a:schemeClr val="bg1"/>
                </a:solidFill>
              </a:rPr>
              <a:t>2</a:t>
            </a:r>
            <a:endParaRPr lang="ja-JP" altLang="en-US" sz="1114" b="1" dirty="0">
              <a:solidFill>
                <a:schemeClr val="bg1"/>
              </a:solidFill>
            </a:endParaRPr>
          </a:p>
        </p:txBody>
      </p:sp>
      <p:pic>
        <p:nvPicPr>
          <p:cNvPr id="19" name="図 18"/>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218946" y="7390331"/>
            <a:ext cx="1016486" cy="997257"/>
          </a:xfrm>
          <a:prstGeom prst="rect">
            <a:avLst/>
          </a:prstGeom>
        </p:spPr>
      </p:pic>
      <p:pic>
        <p:nvPicPr>
          <p:cNvPr id="27" name="図 26"/>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828243" y="7153784"/>
            <a:ext cx="604561" cy="366482"/>
          </a:xfrm>
          <a:prstGeom prst="rect">
            <a:avLst/>
          </a:prstGeom>
        </p:spPr>
      </p:pic>
      <p:sp>
        <p:nvSpPr>
          <p:cNvPr id="227" name="ハート 226"/>
          <p:cNvSpPr/>
          <p:nvPr/>
        </p:nvSpPr>
        <p:spPr>
          <a:xfrm>
            <a:off x="5462561" y="4922953"/>
            <a:ext cx="160357" cy="160357"/>
          </a:xfrm>
          <a:prstGeom prst="heart">
            <a:avLst/>
          </a:prstGeom>
          <a:solidFill>
            <a:schemeClr val="accent2">
              <a:lumMod val="40000"/>
              <a:lumOff val="6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en-US" altLang="ja-JP" sz="2004" dirty="0">
              <a:solidFill>
                <a:schemeClr val="tx1"/>
              </a:solidFill>
            </a:endParaRPr>
          </a:p>
          <a:p>
            <a:pPr algn="ctr"/>
            <a:endParaRPr kumimoji="1" lang="en-US" altLang="ja-JP" sz="668" b="1" dirty="0">
              <a:solidFill>
                <a:schemeClr val="tx1"/>
              </a:solidFill>
            </a:endParaRPr>
          </a:p>
          <a:p>
            <a:pPr algn="ctr"/>
            <a:endParaRPr kumimoji="1" lang="ja-JP" altLang="en-US" sz="2004" dirty="0">
              <a:solidFill>
                <a:schemeClr val="tx1"/>
              </a:solidFill>
            </a:endParaRPr>
          </a:p>
        </p:txBody>
      </p:sp>
      <p:pic>
        <p:nvPicPr>
          <p:cNvPr id="31" name="図 30"/>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2949107" y="5811256"/>
            <a:ext cx="792625" cy="745304"/>
          </a:xfrm>
          <a:prstGeom prst="rect">
            <a:avLst/>
          </a:prstGeom>
        </p:spPr>
      </p:pic>
      <p:sp>
        <p:nvSpPr>
          <p:cNvPr id="191" name="ハート 190"/>
          <p:cNvSpPr/>
          <p:nvPr/>
        </p:nvSpPr>
        <p:spPr>
          <a:xfrm>
            <a:off x="13539892" y="5616387"/>
            <a:ext cx="252000" cy="252000"/>
          </a:xfrm>
          <a:prstGeom prst="heart">
            <a:avLst/>
          </a:prstGeom>
          <a:solidFill>
            <a:srgbClr val="FF6600"/>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1114" b="1" dirty="0">
                <a:solidFill>
                  <a:schemeClr val="bg1"/>
                </a:solidFill>
              </a:rPr>
              <a:t>3</a:t>
            </a:r>
            <a:endParaRPr lang="ja-JP" altLang="en-US" sz="1114" b="1" dirty="0">
              <a:solidFill>
                <a:schemeClr val="bg1"/>
              </a:solidFill>
            </a:endParaRPr>
          </a:p>
        </p:txBody>
      </p:sp>
      <p:pic>
        <p:nvPicPr>
          <p:cNvPr id="231" name="図 230"/>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3819383" y="5907488"/>
            <a:ext cx="540000" cy="540000"/>
          </a:xfrm>
          <a:prstGeom prst="rect">
            <a:avLst/>
          </a:prstGeom>
        </p:spPr>
      </p:pic>
      <p:pic>
        <p:nvPicPr>
          <p:cNvPr id="232" name="図 231"/>
          <p:cNvPicPr/>
          <p:nvPr/>
        </p:nvPicPr>
        <p:blipFill rotWithShape="1">
          <a:blip r:embed="rId18" cstate="print">
            <a:extLst>
              <a:ext uri="{28A0092B-C50C-407E-A947-70E740481C1C}">
                <a14:useLocalDpi xmlns:a14="http://schemas.microsoft.com/office/drawing/2010/main" val="0"/>
              </a:ext>
            </a:extLst>
          </a:blip>
          <a:srcRect l="12093"/>
          <a:stretch/>
        </p:blipFill>
        <p:spPr bwMode="auto">
          <a:xfrm rot="16200000">
            <a:off x="13255846" y="2101602"/>
            <a:ext cx="812320" cy="1633880"/>
          </a:xfrm>
          <a:prstGeom prst="rect">
            <a:avLst/>
          </a:prstGeom>
          <a:ln>
            <a:noFill/>
          </a:ln>
          <a:extLst>
            <a:ext uri="{53640926-AAD7-44D8-BBD7-CCE9431645EC}">
              <a14:shadowObscured xmlns:a14="http://schemas.microsoft.com/office/drawing/2010/main"/>
            </a:ext>
          </a:extLst>
        </p:spPr>
      </p:pic>
      <p:pic>
        <p:nvPicPr>
          <p:cNvPr id="233" name="図 232" descr="Toppage"/>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12987527" y="3380605"/>
            <a:ext cx="540000" cy="540000"/>
          </a:xfrm>
          <a:prstGeom prst="rect">
            <a:avLst/>
          </a:prstGeom>
          <a:noFill/>
          <a:ln>
            <a:noFill/>
          </a:ln>
          <a:effectLst/>
        </p:spPr>
      </p:pic>
      <p:sp>
        <p:nvSpPr>
          <p:cNvPr id="234" name="Rectangle 5"/>
          <p:cNvSpPr>
            <a:spLocks noChangeArrowheads="1"/>
          </p:cNvSpPr>
          <p:nvPr/>
        </p:nvSpPr>
        <p:spPr bwMode="auto">
          <a:xfrm>
            <a:off x="13620089" y="3401845"/>
            <a:ext cx="790504" cy="488927"/>
          </a:xfrm>
          <a:prstGeom prst="rect">
            <a:avLst/>
          </a:prstGeom>
          <a:solidFill>
            <a:srgbClr val="FFFFFF"/>
          </a:solidFill>
          <a:ln>
            <a:noFill/>
          </a:ln>
          <a:effectLst/>
          <a:extLst>
            <a:ext uri="{91240B29-F687-4F45-9708-019B960494DF}">
              <a14:hiddenLine xmlns:a14="http://schemas.microsoft.com/office/drawing/2010/main" w="25400">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40731" tIns="40731" rIns="40731" bIns="40731" anchor="t" anchorCtr="0" upright="1">
            <a:noAutofit/>
          </a:bodyPr>
          <a:lstStyle/>
          <a:p>
            <a:pPr algn="just">
              <a:lnSpc>
                <a:spcPts val="1670"/>
              </a:lnSpc>
            </a:pPr>
            <a:r>
              <a:rPr lang="ja-JP" altLang="en-US" sz="668" b="1" kern="1000" dirty="0">
                <a:solidFill>
                  <a:srgbClr val="000000"/>
                </a:solidFill>
                <a:latin typeface="Calibri" panose="020F0502020204030204" pitchFamily="34" charset="0"/>
                <a:ea typeface="HG丸ｺﾞｼｯｸM-PRO" panose="020F0600000000000000" pitchFamily="50" charset="-128"/>
              </a:rPr>
              <a:t>かすやじどうかん</a:t>
            </a:r>
            <a:endParaRPr lang="ja-JP" altLang="en-US" sz="668" b="1" kern="1400" dirty="0">
              <a:solidFill>
                <a:srgbClr val="000000"/>
              </a:solidFill>
              <a:latin typeface="Calibri" panose="020F0502020204030204" pitchFamily="34" charset="0"/>
              <a:ea typeface="ＭＳ Ｐゴシック" panose="020B0600070205080204" pitchFamily="50" charset="-128"/>
            </a:endParaRPr>
          </a:p>
          <a:p>
            <a:pPr algn="just">
              <a:lnSpc>
                <a:spcPts val="1448"/>
              </a:lnSpc>
            </a:pPr>
            <a:r>
              <a:rPr lang="ja-JP" altLang="en-US" sz="668" b="1" kern="1000" dirty="0">
                <a:solidFill>
                  <a:srgbClr val="000000"/>
                </a:solidFill>
                <a:latin typeface="Calibri" panose="020F0502020204030204" pitchFamily="34" charset="0"/>
                <a:ea typeface="HG丸ｺﾞｼｯｸM-PRO" panose="020F0600000000000000" pitchFamily="50" charset="-128"/>
              </a:rPr>
              <a:t>ホームページ</a:t>
            </a:r>
            <a:endParaRPr lang="ja-JP" altLang="en-US" sz="668" b="1" kern="1400" dirty="0">
              <a:solidFill>
                <a:srgbClr val="000000"/>
              </a:solidFill>
              <a:latin typeface="Calibri" panose="020F0502020204030204" pitchFamily="34" charset="0"/>
              <a:ea typeface="ＭＳ Ｐゴシック" panose="020B0600070205080204" pitchFamily="50" charset="-128"/>
            </a:endParaRPr>
          </a:p>
        </p:txBody>
      </p:sp>
      <p:pic>
        <p:nvPicPr>
          <p:cNvPr id="235" name="図 234"/>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2611161" y="7379572"/>
            <a:ext cx="1011226" cy="1011226"/>
          </a:xfrm>
          <a:prstGeom prst="rect">
            <a:avLst/>
          </a:prstGeom>
        </p:spPr>
      </p:pic>
      <p:grpSp>
        <p:nvGrpSpPr>
          <p:cNvPr id="29" name="グループ化 28"/>
          <p:cNvGrpSpPr/>
          <p:nvPr/>
        </p:nvGrpSpPr>
        <p:grpSpPr>
          <a:xfrm>
            <a:off x="246647" y="8097710"/>
            <a:ext cx="5310737" cy="2234931"/>
            <a:chOff x="4299267" y="7477349"/>
            <a:chExt cx="5310737" cy="2234931"/>
          </a:xfrm>
        </p:grpSpPr>
        <p:grpSp>
          <p:nvGrpSpPr>
            <p:cNvPr id="14" name="グループ化 13"/>
            <p:cNvGrpSpPr/>
            <p:nvPr/>
          </p:nvGrpSpPr>
          <p:grpSpPr>
            <a:xfrm>
              <a:off x="4299267" y="7740583"/>
              <a:ext cx="1795908" cy="1971694"/>
              <a:chOff x="1396492" y="7523052"/>
              <a:chExt cx="1612717" cy="1770572"/>
            </a:xfrm>
          </p:grpSpPr>
          <p:sp>
            <p:nvSpPr>
              <p:cNvPr id="169" name="角丸四角形 168"/>
              <p:cNvSpPr/>
              <p:nvPr/>
            </p:nvSpPr>
            <p:spPr>
              <a:xfrm>
                <a:off x="1748222" y="7835328"/>
                <a:ext cx="1260987" cy="1458296"/>
              </a:xfrm>
              <a:prstGeom prst="roundRect">
                <a:avLst>
                  <a:gd name="adj" fmla="val 4581"/>
                </a:avLst>
              </a:prstGeom>
              <a:ln w="57150">
                <a:solidFill>
                  <a:srgbClr val="FF0000"/>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2004" dirty="0"/>
              </a:p>
            </p:txBody>
          </p:sp>
          <p:sp>
            <p:nvSpPr>
              <p:cNvPr id="173" name="テキスト ボックス 172"/>
              <p:cNvSpPr txBox="1"/>
              <p:nvPr/>
            </p:nvSpPr>
            <p:spPr>
              <a:xfrm>
                <a:off x="1763569" y="8139854"/>
                <a:ext cx="1212850" cy="513783"/>
              </a:xfrm>
              <a:prstGeom prst="rect">
                <a:avLst/>
              </a:prstGeom>
              <a:noFill/>
            </p:spPr>
            <p:txBody>
              <a:bodyPr wrap="square" rtlCol="0" anchor="ctr">
                <a:spAutoFit/>
              </a:bodyPr>
              <a:lstStyle/>
              <a:p>
                <a:pPr algn="ctr"/>
                <a:r>
                  <a:rPr kumimoji="1" lang="ja-JP" altLang="en-US" sz="668" b="1" dirty="0">
                    <a:latin typeface="HG丸ｺﾞｼｯｸM-PRO" panose="020F0600000000000000" pitchFamily="50" charset="-128"/>
                    <a:ea typeface="HG丸ｺﾞｼｯｸM-PRO" panose="020F0600000000000000" pitchFamily="50" charset="-128"/>
                  </a:rPr>
                  <a:t>子育てサロン</a:t>
                </a:r>
                <a:endParaRPr kumimoji="1" lang="en-US" altLang="ja-JP" sz="668" b="1" dirty="0">
                  <a:latin typeface="HG丸ｺﾞｼｯｸM-PRO" panose="020F0600000000000000" pitchFamily="50" charset="-128"/>
                  <a:ea typeface="HG丸ｺﾞｼｯｸM-PRO" panose="020F0600000000000000" pitchFamily="50" charset="-128"/>
                </a:endParaRPr>
              </a:p>
              <a:p>
                <a:pPr algn="ctr"/>
                <a:r>
                  <a:rPr kumimoji="1" lang="ja-JP" altLang="en-US" sz="1114" b="1" dirty="0">
                    <a:latin typeface="HG丸ｺﾞｼｯｸM-PRO" panose="020F0600000000000000" pitchFamily="50" charset="-128"/>
                    <a:ea typeface="HG丸ｺﾞｼｯｸM-PRO" panose="020F0600000000000000" pitchFamily="50" charset="-128"/>
                  </a:rPr>
                  <a:t>のびのび～</a:t>
                </a:r>
                <a:r>
                  <a:rPr kumimoji="1" lang="ja-JP" altLang="en-US" sz="1114" b="1" dirty="0" err="1">
                    <a:latin typeface="HG丸ｺﾞｼｯｸM-PRO" panose="020F0600000000000000" pitchFamily="50" charset="-128"/>
                    <a:ea typeface="HG丸ｺﾞｼｯｸM-PRO" panose="020F0600000000000000" pitchFamily="50" charset="-128"/>
                  </a:rPr>
                  <a:t>んず</a:t>
                </a:r>
                <a:endParaRPr kumimoji="1" lang="en-US" altLang="ja-JP" sz="1114" b="1" dirty="0">
                  <a:latin typeface="HG丸ｺﾞｼｯｸM-PRO" panose="020F0600000000000000" pitchFamily="50" charset="-128"/>
                  <a:ea typeface="HG丸ｺﾞｼｯｸM-PRO" panose="020F0600000000000000" pitchFamily="50" charset="-128"/>
                </a:endParaRPr>
              </a:p>
              <a:p>
                <a:pPr algn="ctr"/>
                <a:r>
                  <a:rPr lang="ja-JP" altLang="en-US" sz="668"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活動場所：蘆花恒春園他</a:t>
                </a:r>
                <a:endParaRPr lang="en-US" altLang="ja-JP" sz="668"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ctr"/>
                <a:r>
                  <a:rPr lang="ja-JP" altLang="en-US" sz="668"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活動内容：外遊び・工作他</a:t>
                </a:r>
                <a:endParaRPr lang="en-US" altLang="ja-JP" sz="668"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sp>
            <p:nvSpPr>
              <p:cNvPr id="97" name="ハート 96"/>
              <p:cNvSpPr/>
              <p:nvPr/>
            </p:nvSpPr>
            <p:spPr>
              <a:xfrm>
                <a:off x="2280920" y="7926598"/>
                <a:ext cx="180000" cy="180000"/>
              </a:xfrm>
              <a:prstGeom prst="heart">
                <a:avLst/>
              </a:prstGeom>
              <a:solidFill>
                <a:srgbClr val="FF00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en-US" altLang="ja-JP" sz="2004" dirty="0">
                  <a:solidFill>
                    <a:schemeClr val="tx1"/>
                  </a:solidFill>
                </a:endParaRPr>
              </a:p>
              <a:p>
                <a:pPr algn="ctr"/>
                <a:r>
                  <a:rPr kumimoji="1" lang="ja-JP" altLang="en-US" sz="668" b="1" dirty="0">
                    <a:solidFill>
                      <a:schemeClr val="bg1"/>
                    </a:solidFill>
                  </a:rPr>
                  <a:t>１</a:t>
                </a:r>
                <a:endParaRPr kumimoji="1" lang="en-US" altLang="ja-JP" sz="668" b="1" dirty="0">
                  <a:solidFill>
                    <a:schemeClr val="bg1"/>
                  </a:solidFill>
                </a:endParaRPr>
              </a:p>
              <a:p>
                <a:pPr algn="ctr"/>
                <a:endParaRPr kumimoji="1" lang="ja-JP" altLang="en-US" sz="2004" dirty="0">
                  <a:solidFill>
                    <a:schemeClr val="tx1"/>
                  </a:solidFill>
                </a:endParaRPr>
              </a:p>
            </p:txBody>
          </p:sp>
          <p:pic>
            <p:nvPicPr>
              <p:cNvPr id="55" name="図 54"/>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flipH="1">
                <a:off x="1396492" y="7523052"/>
                <a:ext cx="492859" cy="754075"/>
              </a:xfrm>
              <a:prstGeom prst="rect">
                <a:avLst/>
              </a:prstGeom>
            </p:spPr>
          </p:pic>
        </p:grpSp>
        <p:grpSp>
          <p:nvGrpSpPr>
            <p:cNvPr id="28" name="グループ化 27"/>
            <p:cNvGrpSpPr/>
            <p:nvPr/>
          </p:nvGrpSpPr>
          <p:grpSpPr>
            <a:xfrm>
              <a:off x="6254719" y="7477349"/>
              <a:ext cx="3355285" cy="2234931"/>
              <a:chOff x="6254719" y="7477349"/>
              <a:chExt cx="3355285" cy="2234931"/>
            </a:xfrm>
          </p:grpSpPr>
          <p:grpSp>
            <p:nvGrpSpPr>
              <p:cNvPr id="104" name="グループ化 103"/>
              <p:cNvGrpSpPr/>
              <p:nvPr/>
            </p:nvGrpSpPr>
            <p:grpSpPr>
              <a:xfrm>
                <a:off x="6254719" y="7477349"/>
                <a:ext cx="3355285" cy="2234931"/>
                <a:chOff x="4161153" y="7242693"/>
                <a:chExt cx="3013030" cy="2006959"/>
              </a:xfrm>
            </p:grpSpPr>
            <p:sp>
              <p:nvSpPr>
                <p:cNvPr id="105" name="角丸四角形 104"/>
                <p:cNvSpPr/>
                <p:nvPr/>
              </p:nvSpPr>
              <p:spPr>
                <a:xfrm>
                  <a:off x="4161153" y="7791355"/>
                  <a:ext cx="1260987" cy="1458297"/>
                </a:xfrm>
                <a:prstGeom prst="roundRect">
                  <a:avLst>
                    <a:gd name="adj" fmla="val 4006"/>
                  </a:avLst>
                </a:prstGeom>
                <a:ln w="57150">
                  <a:solidFill>
                    <a:srgbClr val="FF0000"/>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2004" dirty="0"/>
                </a:p>
              </p:txBody>
            </p:sp>
            <p:sp>
              <p:nvSpPr>
                <p:cNvPr id="108" name="テキスト ボックス 107"/>
                <p:cNvSpPr txBox="1"/>
                <p:nvPr/>
              </p:nvSpPr>
              <p:spPr>
                <a:xfrm>
                  <a:off x="5934167" y="7242693"/>
                  <a:ext cx="1240016" cy="405994"/>
                </a:xfrm>
                <a:prstGeom prst="rect">
                  <a:avLst/>
                </a:prstGeom>
                <a:noFill/>
                <a:ln>
                  <a:noFill/>
                </a:ln>
              </p:spPr>
              <p:txBody>
                <a:bodyPr wrap="square" rtlCol="0" anchor="ctr">
                  <a:spAutoFit/>
                </a:bodyPr>
                <a:lstStyle/>
                <a:p>
                  <a:pPr algn="ctr"/>
                  <a:r>
                    <a:rPr kumimoji="1" lang="ja-JP" altLang="en-US" sz="668" b="1" dirty="0">
                      <a:latin typeface="HG丸ｺﾞｼｯｸM-PRO" panose="020F0600000000000000" pitchFamily="50" charset="-128"/>
                      <a:ea typeface="HG丸ｺﾞｼｯｸM-PRO" panose="020F0600000000000000" pitchFamily="50" charset="-128"/>
                    </a:rPr>
                    <a:t>子育て支援</a:t>
                  </a:r>
                  <a:endParaRPr kumimoji="1" lang="en-US" altLang="ja-JP" sz="668" b="1" dirty="0">
                    <a:latin typeface="HG丸ｺﾞｼｯｸM-PRO" panose="020F0600000000000000" pitchFamily="50" charset="-128"/>
                    <a:ea typeface="HG丸ｺﾞｼｯｸM-PRO" panose="020F0600000000000000" pitchFamily="50" charset="-128"/>
                  </a:endParaRPr>
                </a:p>
                <a:p>
                  <a:pPr algn="ctr"/>
                  <a:r>
                    <a:rPr kumimoji="1" lang="en-US" altLang="ja-JP" sz="1002" b="1" dirty="0">
                      <a:latin typeface="HG丸ｺﾞｼｯｸM-PRO" panose="020F0600000000000000" pitchFamily="50" charset="-128"/>
                      <a:ea typeface="HG丸ｺﾞｼｯｸM-PRO" panose="020F0600000000000000" pitchFamily="50" charset="-128"/>
                    </a:rPr>
                    <a:t>Green</a:t>
                  </a:r>
                  <a:r>
                    <a:rPr kumimoji="1" lang="ja-JP" altLang="en-US" sz="1002" b="1" dirty="0">
                      <a:latin typeface="HG丸ｺﾞｼｯｸM-PRO" panose="020F0600000000000000" pitchFamily="50" charset="-128"/>
                      <a:ea typeface="HG丸ｺﾞｼｯｸM-PRO" panose="020F0600000000000000" pitchFamily="50" charset="-128"/>
                    </a:rPr>
                    <a:t> </a:t>
                  </a:r>
                  <a:r>
                    <a:rPr kumimoji="1" lang="en-US" altLang="ja-JP" sz="1002" b="1" dirty="0">
                      <a:latin typeface="HG丸ｺﾞｼｯｸM-PRO" panose="020F0600000000000000" pitchFamily="50" charset="-128"/>
                      <a:ea typeface="HG丸ｺﾞｼｯｸM-PRO" panose="020F0600000000000000" pitchFamily="50" charset="-128"/>
                    </a:rPr>
                    <a:t>Witch</a:t>
                  </a:r>
                </a:p>
                <a:p>
                  <a:pPr algn="ctr"/>
                  <a:r>
                    <a:rPr lang="ja-JP" altLang="en-US" sz="668"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場所：粕谷</a:t>
                  </a:r>
                  <a:r>
                    <a:rPr lang="en-US" altLang="ja-JP" sz="668"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1-11-22</a:t>
                  </a:r>
                </a:p>
              </p:txBody>
            </p:sp>
          </p:grpSp>
          <p:pic>
            <p:nvPicPr>
              <p:cNvPr id="30" name="図 29"/>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8656051" y="8026158"/>
                <a:ext cx="555631" cy="555631"/>
              </a:xfrm>
              <a:prstGeom prst="rect">
                <a:avLst/>
              </a:prstGeom>
            </p:spPr>
          </p:pic>
        </p:grpSp>
      </p:grpSp>
      <p:pic>
        <p:nvPicPr>
          <p:cNvPr id="226" name="図 225"/>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12664802" y="8549820"/>
            <a:ext cx="1739546" cy="1304661"/>
          </a:xfrm>
          <a:prstGeom prst="rect">
            <a:avLst/>
          </a:prstGeom>
          <a:ln>
            <a:noFill/>
          </a:ln>
          <a:effectLst>
            <a:softEdge rad="112500"/>
          </a:effectLst>
        </p:spPr>
      </p:pic>
      <p:sp>
        <p:nvSpPr>
          <p:cNvPr id="13" name="楕円 12"/>
          <p:cNvSpPr/>
          <p:nvPr/>
        </p:nvSpPr>
        <p:spPr>
          <a:xfrm>
            <a:off x="8102437" y="3800694"/>
            <a:ext cx="216000" cy="2160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ja-JP" altLang="en-US" sz="2004" dirty="0"/>
          </a:p>
        </p:txBody>
      </p:sp>
      <p:sp>
        <p:nvSpPr>
          <p:cNvPr id="109" name="ハート 108"/>
          <p:cNvSpPr/>
          <p:nvPr/>
        </p:nvSpPr>
        <p:spPr>
          <a:xfrm>
            <a:off x="7993168" y="2832237"/>
            <a:ext cx="160357" cy="160357"/>
          </a:xfrm>
          <a:prstGeom prst="heart">
            <a:avLst/>
          </a:prstGeom>
          <a:solidFill>
            <a:schemeClr val="accent2">
              <a:lumMod val="40000"/>
              <a:lumOff val="60000"/>
            </a:schemeClr>
          </a:solidFill>
          <a:ln>
            <a:solidFill>
              <a:schemeClr val="accent2">
                <a:lumMod val="40000"/>
                <a:lumOff val="6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en-US" altLang="ja-JP" sz="2004" dirty="0">
              <a:solidFill>
                <a:schemeClr val="tx1"/>
              </a:solidFill>
            </a:endParaRPr>
          </a:p>
          <a:p>
            <a:pPr algn="ctr"/>
            <a:r>
              <a:rPr kumimoji="1" lang="en-US" altLang="ja-JP" sz="668" b="1" dirty="0">
                <a:solidFill>
                  <a:schemeClr val="tx1"/>
                </a:solidFill>
              </a:rPr>
              <a:t>1</a:t>
            </a:r>
          </a:p>
          <a:p>
            <a:pPr algn="ctr"/>
            <a:endParaRPr kumimoji="1" lang="ja-JP" altLang="en-US" sz="2004" dirty="0">
              <a:solidFill>
                <a:schemeClr val="tx1"/>
              </a:solidFill>
            </a:endParaRPr>
          </a:p>
        </p:txBody>
      </p:sp>
      <p:sp>
        <p:nvSpPr>
          <p:cNvPr id="111" name="ハート 110"/>
          <p:cNvSpPr/>
          <p:nvPr/>
        </p:nvSpPr>
        <p:spPr>
          <a:xfrm>
            <a:off x="6496034" y="6601110"/>
            <a:ext cx="160357" cy="160357"/>
          </a:xfrm>
          <a:prstGeom prst="heart">
            <a:avLst/>
          </a:prstGeom>
          <a:solidFill>
            <a:schemeClr val="accent2">
              <a:lumMod val="40000"/>
              <a:lumOff val="60000"/>
            </a:schemeClr>
          </a:solidFill>
          <a:ln>
            <a:solidFill>
              <a:schemeClr val="accent2">
                <a:lumMod val="40000"/>
                <a:lumOff val="6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en-US" altLang="ja-JP" sz="2004" dirty="0">
              <a:solidFill>
                <a:schemeClr val="tx1"/>
              </a:solidFill>
            </a:endParaRPr>
          </a:p>
          <a:p>
            <a:pPr algn="ctr"/>
            <a:r>
              <a:rPr kumimoji="1" lang="en-US" altLang="ja-JP" sz="668" b="1" dirty="0">
                <a:solidFill>
                  <a:schemeClr val="tx1"/>
                </a:solidFill>
              </a:rPr>
              <a:t>2</a:t>
            </a:r>
          </a:p>
          <a:p>
            <a:pPr algn="ctr"/>
            <a:endParaRPr kumimoji="1" lang="ja-JP" altLang="en-US" sz="2004" dirty="0">
              <a:solidFill>
                <a:schemeClr val="tx1"/>
              </a:solidFill>
            </a:endParaRPr>
          </a:p>
        </p:txBody>
      </p:sp>
      <p:sp>
        <p:nvSpPr>
          <p:cNvPr id="112" name="ハート 111"/>
          <p:cNvSpPr/>
          <p:nvPr/>
        </p:nvSpPr>
        <p:spPr>
          <a:xfrm>
            <a:off x="11537644" y="1858573"/>
            <a:ext cx="160357" cy="160357"/>
          </a:xfrm>
          <a:prstGeom prst="heart">
            <a:avLst/>
          </a:prstGeom>
          <a:solidFill>
            <a:schemeClr val="accent2">
              <a:lumMod val="40000"/>
              <a:lumOff val="60000"/>
            </a:schemeClr>
          </a:solidFill>
          <a:ln>
            <a:solidFill>
              <a:schemeClr val="accent2">
                <a:lumMod val="40000"/>
                <a:lumOff val="6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en-US" altLang="ja-JP" sz="2004" dirty="0">
              <a:solidFill>
                <a:schemeClr val="tx1"/>
              </a:solidFill>
            </a:endParaRPr>
          </a:p>
          <a:p>
            <a:pPr algn="ctr"/>
            <a:r>
              <a:rPr kumimoji="1" lang="en-US" altLang="ja-JP" sz="668" b="1" dirty="0">
                <a:solidFill>
                  <a:schemeClr val="tx1"/>
                </a:solidFill>
              </a:rPr>
              <a:t>3</a:t>
            </a:r>
          </a:p>
          <a:p>
            <a:pPr algn="ctr"/>
            <a:endParaRPr kumimoji="1" lang="ja-JP" altLang="en-US" sz="2004" dirty="0">
              <a:solidFill>
                <a:schemeClr val="tx1"/>
              </a:solidFill>
            </a:endParaRPr>
          </a:p>
        </p:txBody>
      </p:sp>
      <p:sp>
        <p:nvSpPr>
          <p:cNvPr id="113" name="ハート 112"/>
          <p:cNvSpPr/>
          <p:nvPr/>
        </p:nvSpPr>
        <p:spPr>
          <a:xfrm>
            <a:off x="7686296" y="5635930"/>
            <a:ext cx="160357" cy="160357"/>
          </a:xfrm>
          <a:prstGeom prst="heart">
            <a:avLst/>
          </a:prstGeom>
          <a:solidFill>
            <a:schemeClr val="accent2">
              <a:lumMod val="40000"/>
              <a:lumOff val="60000"/>
            </a:schemeClr>
          </a:solidFill>
          <a:ln>
            <a:solidFill>
              <a:schemeClr val="accent2">
                <a:lumMod val="40000"/>
                <a:lumOff val="6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en-US" altLang="ja-JP" sz="2004" dirty="0">
              <a:solidFill>
                <a:schemeClr val="tx1"/>
              </a:solidFill>
            </a:endParaRPr>
          </a:p>
          <a:p>
            <a:pPr algn="ctr"/>
            <a:r>
              <a:rPr kumimoji="1" lang="en-US" altLang="ja-JP" sz="668" b="1" dirty="0">
                <a:solidFill>
                  <a:schemeClr val="tx1"/>
                </a:solidFill>
              </a:rPr>
              <a:t>4</a:t>
            </a:r>
          </a:p>
          <a:p>
            <a:pPr algn="ctr"/>
            <a:endParaRPr kumimoji="1" lang="ja-JP" altLang="en-US" sz="2004" dirty="0">
              <a:solidFill>
                <a:schemeClr val="tx1"/>
              </a:solidFill>
            </a:endParaRPr>
          </a:p>
        </p:txBody>
      </p:sp>
      <p:sp>
        <p:nvSpPr>
          <p:cNvPr id="114" name="ハート 113"/>
          <p:cNvSpPr/>
          <p:nvPr/>
        </p:nvSpPr>
        <p:spPr>
          <a:xfrm>
            <a:off x="5793644" y="4084667"/>
            <a:ext cx="160357" cy="160357"/>
          </a:xfrm>
          <a:prstGeom prst="heart">
            <a:avLst/>
          </a:prstGeom>
          <a:solidFill>
            <a:schemeClr val="accent2">
              <a:lumMod val="40000"/>
              <a:lumOff val="60000"/>
            </a:schemeClr>
          </a:solidFill>
          <a:ln>
            <a:solidFill>
              <a:schemeClr val="accent2">
                <a:lumMod val="40000"/>
                <a:lumOff val="6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en-US" altLang="ja-JP" sz="2004" dirty="0">
              <a:solidFill>
                <a:schemeClr val="tx1"/>
              </a:solidFill>
            </a:endParaRPr>
          </a:p>
          <a:p>
            <a:pPr algn="ctr"/>
            <a:r>
              <a:rPr kumimoji="1" lang="en-US" altLang="ja-JP" sz="668" b="1" dirty="0">
                <a:solidFill>
                  <a:schemeClr val="tx1"/>
                </a:solidFill>
              </a:rPr>
              <a:t>5</a:t>
            </a:r>
          </a:p>
          <a:p>
            <a:pPr algn="ctr"/>
            <a:endParaRPr kumimoji="1" lang="ja-JP" altLang="en-US" sz="2004" dirty="0">
              <a:solidFill>
                <a:schemeClr val="tx1"/>
              </a:solidFill>
            </a:endParaRPr>
          </a:p>
        </p:txBody>
      </p:sp>
      <p:sp>
        <p:nvSpPr>
          <p:cNvPr id="115" name="ハート 114"/>
          <p:cNvSpPr/>
          <p:nvPr/>
        </p:nvSpPr>
        <p:spPr>
          <a:xfrm>
            <a:off x="7526226" y="6600133"/>
            <a:ext cx="160357" cy="160357"/>
          </a:xfrm>
          <a:prstGeom prst="heart">
            <a:avLst/>
          </a:prstGeom>
          <a:solidFill>
            <a:schemeClr val="accent2">
              <a:lumMod val="40000"/>
              <a:lumOff val="60000"/>
            </a:schemeClr>
          </a:solidFill>
          <a:ln>
            <a:solidFill>
              <a:schemeClr val="accent2">
                <a:lumMod val="40000"/>
                <a:lumOff val="6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en-US" altLang="ja-JP" sz="2004" dirty="0">
              <a:solidFill>
                <a:schemeClr val="tx1"/>
              </a:solidFill>
            </a:endParaRPr>
          </a:p>
          <a:p>
            <a:pPr algn="ctr"/>
            <a:r>
              <a:rPr kumimoji="1" lang="en-US" altLang="ja-JP" sz="668" b="1" dirty="0">
                <a:solidFill>
                  <a:schemeClr val="tx1"/>
                </a:solidFill>
              </a:rPr>
              <a:t>6</a:t>
            </a:r>
          </a:p>
          <a:p>
            <a:pPr algn="ctr"/>
            <a:endParaRPr kumimoji="1" lang="ja-JP" altLang="en-US" sz="2004" dirty="0">
              <a:solidFill>
                <a:schemeClr val="tx1"/>
              </a:solidFill>
            </a:endParaRPr>
          </a:p>
        </p:txBody>
      </p:sp>
      <p:sp>
        <p:nvSpPr>
          <p:cNvPr id="116" name="ハート 115"/>
          <p:cNvSpPr/>
          <p:nvPr/>
        </p:nvSpPr>
        <p:spPr>
          <a:xfrm>
            <a:off x="6765652" y="6080946"/>
            <a:ext cx="160357" cy="160357"/>
          </a:xfrm>
          <a:prstGeom prst="heart">
            <a:avLst/>
          </a:prstGeom>
          <a:solidFill>
            <a:schemeClr val="accent2">
              <a:lumMod val="40000"/>
              <a:lumOff val="60000"/>
            </a:schemeClr>
          </a:solidFill>
          <a:ln>
            <a:solidFill>
              <a:schemeClr val="accent2">
                <a:lumMod val="40000"/>
                <a:lumOff val="6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en-US" altLang="ja-JP" sz="2004" dirty="0">
              <a:solidFill>
                <a:schemeClr val="tx1"/>
              </a:solidFill>
            </a:endParaRPr>
          </a:p>
          <a:p>
            <a:pPr algn="ctr"/>
            <a:r>
              <a:rPr kumimoji="1" lang="en-US" altLang="ja-JP" sz="668" b="1" dirty="0">
                <a:solidFill>
                  <a:schemeClr val="tx1"/>
                </a:solidFill>
              </a:rPr>
              <a:t>7</a:t>
            </a:r>
          </a:p>
          <a:p>
            <a:pPr algn="ctr"/>
            <a:endParaRPr kumimoji="1" lang="ja-JP" altLang="en-US" sz="2004" dirty="0">
              <a:solidFill>
                <a:schemeClr val="tx1"/>
              </a:solidFill>
            </a:endParaRPr>
          </a:p>
        </p:txBody>
      </p:sp>
      <p:sp>
        <p:nvSpPr>
          <p:cNvPr id="117" name="ハート 116"/>
          <p:cNvSpPr/>
          <p:nvPr/>
        </p:nvSpPr>
        <p:spPr>
          <a:xfrm>
            <a:off x="11308605" y="2642439"/>
            <a:ext cx="160357" cy="160357"/>
          </a:xfrm>
          <a:prstGeom prst="heart">
            <a:avLst/>
          </a:prstGeom>
          <a:solidFill>
            <a:schemeClr val="accent2">
              <a:lumMod val="40000"/>
              <a:lumOff val="60000"/>
            </a:schemeClr>
          </a:solidFill>
          <a:ln>
            <a:solidFill>
              <a:schemeClr val="accent2">
                <a:lumMod val="40000"/>
                <a:lumOff val="6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en-US" altLang="ja-JP" sz="2004" dirty="0">
              <a:solidFill>
                <a:schemeClr val="tx1"/>
              </a:solidFill>
            </a:endParaRPr>
          </a:p>
          <a:p>
            <a:pPr algn="ctr"/>
            <a:r>
              <a:rPr kumimoji="1" lang="en-US" altLang="ja-JP" sz="668" b="1" dirty="0">
                <a:solidFill>
                  <a:schemeClr val="tx1"/>
                </a:solidFill>
              </a:rPr>
              <a:t>8</a:t>
            </a:r>
          </a:p>
          <a:p>
            <a:pPr algn="ctr"/>
            <a:endParaRPr kumimoji="1" lang="ja-JP" altLang="en-US" sz="2004" dirty="0">
              <a:solidFill>
                <a:schemeClr val="tx1"/>
              </a:solidFill>
            </a:endParaRPr>
          </a:p>
        </p:txBody>
      </p:sp>
      <p:sp>
        <p:nvSpPr>
          <p:cNvPr id="118" name="ハート 117"/>
          <p:cNvSpPr/>
          <p:nvPr/>
        </p:nvSpPr>
        <p:spPr>
          <a:xfrm>
            <a:off x="12392367" y="4266906"/>
            <a:ext cx="160357" cy="160357"/>
          </a:xfrm>
          <a:prstGeom prst="heart">
            <a:avLst/>
          </a:prstGeom>
          <a:solidFill>
            <a:schemeClr val="accent2">
              <a:lumMod val="40000"/>
              <a:lumOff val="60000"/>
            </a:schemeClr>
          </a:solidFill>
          <a:ln>
            <a:solidFill>
              <a:schemeClr val="accent2">
                <a:lumMod val="40000"/>
                <a:lumOff val="6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en-US" altLang="ja-JP" sz="2004" dirty="0">
              <a:solidFill>
                <a:schemeClr val="tx1"/>
              </a:solidFill>
            </a:endParaRPr>
          </a:p>
          <a:p>
            <a:pPr algn="ctr"/>
            <a:r>
              <a:rPr kumimoji="1" lang="en-US" altLang="ja-JP" sz="668" b="1" dirty="0">
                <a:solidFill>
                  <a:schemeClr val="tx1"/>
                </a:solidFill>
              </a:rPr>
              <a:t>9</a:t>
            </a:r>
          </a:p>
          <a:p>
            <a:pPr algn="ctr"/>
            <a:endParaRPr kumimoji="1" lang="ja-JP" altLang="en-US" sz="2004" dirty="0">
              <a:solidFill>
                <a:schemeClr val="tx1"/>
              </a:solidFill>
            </a:endParaRPr>
          </a:p>
        </p:txBody>
      </p:sp>
      <p:sp>
        <p:nvSpPr>
          <p:cNvPr id="119" name="正方形/長方形 118"/>
          <p:cNvSpPr/>
          <p:nvPr/>
        </p:nvSpPr>
        <p:spPr>
          <a:xfrm>
            <a:off x="10062788" y="3891918"/>
            <a:ext cx="353172" cy="289879"/>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kumimoji="1" lang="en-US" altLang="ja-JP" sz="557" b="1" dirty="0"/>
              <a:t>10</a:t>
            </a:r>
            <a:endParaRPr kumimoji="1" lang="ja-JP" altLang="en-US" sz="557" b="1" dirty="0"/>
          </a:p>
        </p:txBody>
      </p:sp>
      <p:sp>
        <p:nvSpPr>
          <p:cNvPr id="121" name="ハート 120"/>
          <p:cNvSpPr/>
          <p:nvPr/>
        </p:nvSpPr>
        <p:spPr>
          <a:xfrm>
            <a:off x="12143017" y="2404125"/>
            <a:ext cx="160357" cy="160357"/>
          </a:xfrm>
          <a:prstGeom prst="heart">
            <a:avLst/>
          </a:prstGeom>
          <a:solidFill>
            <a:srgbClr val="00B0F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en-US" altLang="ja-JP" sz="2004" dirty="0">
              <a:solidFill>
                <a:schemeClr val="bg1"/>
              </a:solidFill>
            </a:endParaRPr>
          </a:p>
          <a:p>
            <a:pPr algn="ctr"/>
            <a:r>
              <a:rPr kumimoji="1" lang="en-US" altLang="ja-JP" sz="668" b="1" dirty="0">
                <a:solidFill>
                  <a:schemeClr val="bg1"/>
                </a:solidFill>
              </a:rPr>
              <a:t>1</a:t>
            </a:r>
          </a:p>
          <a:p>
            <a:pPr algn="ctr"/>
            <a:endParaRPr kumimoji="1" lang="ja-JP" altLang="en-US" sz="2004" dirty="0">
              <a:solidFill>
                <a:schemeClr val="bg1"/>
              </a:solidFill>
            </a:endParaRPr>
          </a:p>
        </p:txBody>
      </p:sp>
      <p:sp>
        <p:nvSpPr>
          <p:cNvPr id="123" name="ハート 122"/>
          <p:cNvSpPr/>
          <p:nvPr/>
        </p:nvSpPr>
        <p:spPr>
          <a:xfrm>
            <a:off x="7288042" y="6186841"/>
            <a:ext cx="160357" cy="160357"/>
          </a:xfrm>
          <a:prstGeom prst="heart">
            <a:avLst/>
          </a:prstGeom>
          <a:solidFill>
            <a:srgbClr val="92D050"/>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668" b="1" dirty="0"/>
              <a:t>1</a:t>
            </a:r>
            <a:endParaRPr lang="ja-JP" altLang="en-US" sz="668" b="1" dirty="0"/>
          </a:p>
        </p:txBody>
      </p:sp>
      <p:sp>
        <p:nvSpPr>
          <p:cNvPr id="126" name="ハート 125"/>
          <p:cNvSpPr/>
          <p:nvPr/>
        </p:nvSpPr>
        <p:spPr>
          <a:xfrm>
            <a:off x="7857208" y="5631789"/>
            <a:ext cx="160357" cy="160357"/>
          </a:xfrm>
          <a:prstGeom prst="heart">
            <a:avLst/>
          </a:prstGeom>
          <a:solidFill>
            <a:srgbClr val="FFC0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en-US" altLang="ja-JP" sz="2004" dirty="0">
              <a:solidFill>
                <a:schemeClr val="tx1"/>
              </a:solidFill>
            </a:endParaRPr>
          </a:p>
          <a:p>
            <a:pPr algn="ctr"/>
            <a:r>
              <a:rPr kumimoji="1" lang="en-US" altLang="ja-JP" sz="668" b="1" dirty="0">
                <a:solidFill>
                  <a:schemeClr val="tx1"/>
                </a:solidFill>
              </a:rPr>
              <a:t>1</a:t>
            </a:r>
          </a:p>
          <a:p>
            <a:pPr algn="ctr"/>
            <a:endParaRPr kumimoji="1" lang="ja-JP" altLang="en-US" sz="2004" dirty="0">
              <a:solidFill>
                <a:schemeClr val="tx1"/>
              </a:solidFill>
            </a:endParaRPr>
          </a:p>
        </p:txBody>
      </p:sp>
      <p:sp>
        <p:nvSpPr>
          <p:cNvPr id="134" name="ハート 133"/>
          <p:cNvSpPr/>
          <p:nvPr/>
        </p:nvSpPr>
        <p:spPr>
          <a:xfrm>
            <a:off x="11868720" y="3078643"/>
            <a:ext cx="160357" cy="160357"/>
          </a:xfrm>
          <a:prstGeom prst="heart">
            <a:avLst/>
          </a:prstGeom>
          <a:solidFill>
            <a:srgbClr val="FF00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en-US" altLang="ja-JP" sz="2004" dirty="0">
              <a:solidFill>
                <a:schemeClr val="bg1"/>
              </a:solidFill>
            </a:endParaRPr>
          </a:p>
          <a:p>
            <a:pPr algn="ctr"/>
            <a:r>
              <a:rPr kumimoji="1" lang="en-US" altLang="ja-JP" sz="668" b="1" dirty="0">
                <a:solidFill>
                  <a:schemeClr val="bg1"/>
                </a:solidFill>
              </a:rPr>
              <a:t>1</a:t>
            </a:r>
          </a:p>
          <a:p>
            <a:pPr algn="ctr"/>
            <a:endParaRPr kumimoji="1" lang="ja-JP" altLang="en-US" sz="2004" dirty="0">
              <a:solidFill>
                <a:schemeClr val="bg1"/>
              </a:solidFill>
            </a:endParaRPr>
          </a:p>
        </p:txBody>
      </p:sp>
      <p:sp>
        <p:nvSpPr>
          <p:cNvPr id="144" name="ハート 143"/>
          <p:cNvSpPr/>
          <p:nvPr/>
        </p:nvSpPr>
        <p:spPr>
          <a:xfrm>
            <a:off x="10741629" y="4191195"/>
            <a:ext cx="160357" cy="160357"/>
          </a:xfrm>
          <a:prstGeom prst="heart">
            <a:avLst/>
          </a:prstGeom>
          <a:solidFill>
            <a:srgbClr val="CC66FF"/>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en-US" altLang="ja-JP" sz="2004" dirty="0">
              <a:solidFill>
                <a:schemeClr val="tx1"/>
              </a:solidFill>
            </a:endParaRPr>
          </a:p>
          <a:p>
            <a:pPr algn="ctr"/>
            <a:r>
              <a:rPr kumimoji="1" lang="en-US" altLang="ja-JP" sz="668" b="1" dirty="0">
                <a:solidFill>
                  <a:schemeClr val="tx1"/>
                </a:solidFill>
              </a:rPr>
              <a:t>1</a:t>
            </a:r>
          </a:p>
          <a:p>
            <a:pPr algn="ctr"/>
            <a:endParaRPr kumimoji="1" lang="ja-JP" altLang="en-US" sz="2004" dirty="0">
              <a:solidFill>
                <a:schemeClr val="tx1"/>
              </a:solidFill>
            </a:endParaRPr>
          </a:p>
        </p:txBody>
      </p:sp>
      <p:sp>
        <p:nvSpPr>
          <p:cNvPr id="145" name="ハート 144"/>
          <p:cNvSpPr/>
          <p:nvPr/>
        </p:nvSpPr>
        <p:spPr>
          <a:xfrm>
            <a:off x="8332193" y="2760205"/>
            <a:ext cx="160357" cy="160357"/>
          </a:xfrm>
          <a:prstGeom prst="heart">
            <a:avLst/>
          </a:prstGeom>
          <a:solidFill>
            <a:srgbClr val="92D050"/>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sz="668" b="1" dirty="0"/>
          </a:p>
        </p:txBody>
      </p:sp>
      <p:sp>
        <p:nvSpPr>
          <p:cNvPr id="146" name="ハート 145"/>
          <p:cNvSpPr/>
          <p:nvPr/>
        </p:nvSpPr>
        <p:spPr>
          <a:xfrm>
            <a:off x="7755373" y="2869613"/>
            <a:ext cx="160357" cy="160357"/>
          </a:xfrm>
          <a:prstGeom prst="heart">
            <a:avLst/>
          </a:prstGeom>
          <a:solidFill>
            <a:srgbClr val="92D050"/>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sz="668" b="1" dirty="0"/>
          </a:p>
        </p:txBody>
      </p:sp>
      <p:sp>
        <p:nvSpPr>
          <p:cNvPr id="147" name="ハート 146"/>
          <p:cNvSpPr/>
          <p:nvPr/>
        </p:nvSpPr>
        <p:spPr>
          <a:xfrm>
            <a:off x="7261080" y="2545016"/>
            <a:ext cx="160357" cy="160357"/>
          </a:xfrm>
          <a:prstGeom prst="heart">
            <a:avLst/>
          </a:prstGeom>
          <a:solidFill>
            <a:srgbClr val="92D050"/>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sz="668" b="1" dirty="0"/>
          </a:p>
        </p:txBody>
      </p:sp>
      <p:sp>
        <p:nvSpPr>
          <p:cNvPr id="148" name="ハート 147"/>
          <p:cNvSpPr/>
          <p:nvPr/>
        </p:nvSpPr>
        <p:spPr>
          <a:xfrm>
            <a:off x="8230858" y="4320999"/>
            <a:ext cx="160357" cy="160357"/>
          </a:xfrm>
          <a:prstGeom prst="heart">
            <a:avLst/>
          </a:prstGeom>
          <a:solidFill>
            <a:srgbClr val="92D050"/>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sz="668" b="1" dirty="0"/>
          </a:p>
        </p:txBody>
      </p:sp>
      <p:sp>
        <p:nvSpPr>
          <p:cNvPr id="149" name="ハート 148"/>
          <p:cNvSpPr/>
          <p:nvPr/>
        </p:nvSpPr>
        <p:spPr>
          <a:xfrm>
            <a:off x="8124346" y="4157182"/>
            <a:ext cx="160357" cy="160357"/>
          </a:xfrm>
          <a:prstGeom prst="heart">
            <a:avLst/>
          </a:prstGeom>
          <a:solidFill>
            <a:srgbClr val="92D050"/>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sz="668" b="1" dirty="0"/>
          </a:p>
        </p:txBody>
      </p:sp>
      <p:sp>
        <p:nvSpPr>
          <p:cNvPr id="150" name="ハート 149"/>
          <p:cNvSpPr/>
          <p:nvPr/>
        </p:nvSpPr>
        <p:spPr>
          <a:xfrm>
            <a:off x="8235819" y="6646631"/>
            <a:ext cx="162000" cy="162000"/>
          </a:xfrm>
          <a:prstGeom prst="heart">
            <a:avLst/>
          </a:prstGeom>
          <a:solidFill>
            <a:srgbClr val="92D050"/>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sz="668" b="1" dirty="0"/>
          </a:p>
        </p:txBody>
      </p:sp>
      <p:sp>
        <p:nvSpPr>
          <p:cNvPr id="151" name="ハート 150"/>
          <p:cNvSpPr/>
          <p:nvPr/>
        </p:nvSpPr>
        <p:spPr>
          <a:xfrm>
            <a:off x="7824954" y="5937166"/>
            <a:ext cx="160357" cy="160357"/>
          </a:xfrm>
          <a:prstGeom prst="heart">
            <a:avLst/>
          </a:prstGeom>
          <a:solidFill>
            <a:srgbClr val="92D050"/>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sz="668" b="1" dirty="0"/>
          </a:p>
        </p:txBody>
      </p:sp>
      <p:sp>
        <p:nvSpPr>
          <p:cNvPr id="152" name="ハート 151"/>
          <p:cNvSpPr/>
          <p:nvPr/>
        </p:nvSpPr>
        <p:spPr>
          <a:xfrm>
            <a:off x="6367601" y="5404719"/>
            <a:ext cx="160357" cy="160357"/>
          </a:xfrm>
          <a:prstGeom prst="heart">
            <a:avLst/>
          </a:prstGeom>
          <a:solidFill>
            <a:srgbClr val="92D050"/>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sz="835" dirty="0"/>
          </a:p>
        </p:txBody>
      </p:sp>
      <p:sp>
        <p:nvSpPr>
          <p:cNvPr id="156" name="正方形/長方形 155"/>
          <p:cNvSpPr/>
          <p:nvPr/>
        </p:nvSpPr>
        <p:spPr>
          <a:xfrm>
            <a:off x="5378743" y="6600133"/>
            <a:ext cx="424684" cy="316448"/>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sz="557" b="1" dirty="0"/>
          </a:p>
        </p:txBody>
      </p:sp>
      <p:sp>
        <p:nvSpPr>
          <p:cNvPr id="167" name="正方形/長方形 166"/>
          <p:cNvSpPr/>
          <p:nvPr/>
        </p:nvSpPr>
        <p:spPr>
          <a:xfrm>
            <a:off x="5045546" y="5287043"/>
            <a:ext cx="353172" cy="289879"/>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sz="557" b="1" dirty="0"/>
          </a:p>
        </p:txBody>
      </p:sp>
      <p:sp>
        <p:nvSpPr>
          <p:cNvPr id="175" name="正方形/長方形 174"/>
          <p:cNvSpPr/>
          <p:nvPr/>
        </p:nvSpPr>
        <p:spPr>
          <a:xfrm>
            <a:off x="4357316" y="5047570"/>
            <a:ext cx="353172" cy="289879"/>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sz="557" b="1" dirty="0"/>
          </a:p>
        </p:txBody>
      </p:sp>
      <p:sp>
        <p:nvSpPr>
          <p:cNvPr id="200" name="ハート 199"/>
          <p:cNvSpPr/>
          <p:nvPr/>
        </p:nvSpPr>
        <p:spPr>
          <a:xfrm>
            <a:off x="6109336" y="5012266"/>
            <a:ext cx="160357" cy="160357"/>
          </a:xfrm>
          <a:prstGeom prst="heart">
            <a:avLst/>
          </a:prstGeom>
          <a:solidFill>
            <a:srgbClr val="92D050"/>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sz="835" dirty="0"/>
          </a:p>
        </p:txBody>
      </p:sp>
      <p:sp>
        <p:nvSpPr>
          <p:cNvPr id="203" name="ハート 202"/>
          <p:cNvSpPr/>
          <p:nvPr/>
        </p:nvSpPr>
        <p:spPr>
          <a:xfrm>
            <a:off x="6174543" y="3760634"/>
            <a:ext cx="160357" cy="160357"/>
          </a:xfrm>
          <a:prstGeom prst="heart">
            <a:avLst/>
          </a:prstGeom>
          <a:solidFill>
            <a:srgbClr val="92D050"/>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sz="835" dirty="0"/>
          </a:p>
        </p:txBody>
      </p:sp>
      <p:sp>
        <p:nvSpPr>
          <p:cNvPr id="209" name="正方形/長方形 208"/>
          <p:cNvSpPr/>
          <p:nvPr/>
        </p:nvSpPr>
        <p:spPr>
          <a:xfrm>
            <a:off x="5808278" y="4449763"/>
            <a:ext cx="353172" cy="32286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sz="557" b="1" dirty="0"/>
          </a:p>
        </p:txBody>
      </p:sp>
      <p:sp>
        <p:nvSpPr>
          <p:cNvPr id="210" name="正方形/長方形 209"/>
          <p:cNvSpPr/>
          <p:nvPr/>
        </p:nvSpPr>
        <p:spPr>
          <a:xfrm>
            <a:off x="6320865" y="4115748"/>
            <a:ext cx="371059" cy="340211"/>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sz="557" b="1" dirty="0"/>
          </a:p>
        </p:txBody>
      </p:sp>
      <p:sp>
        <p:nvSpPr>
          <p:cNvPr id="212" name="正方形/長方形 211"/>
          <p:cNvSpPr/>
          <p:nvPr/>
        </p:nvSpPr>
        <p:spPr>
          <a:xfrm>
            <a:off x="4237528" y="4602879"/>
            <a:ext cx="426229" cy="288576"/>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sz="557" b="1" dirty="0"/>
          </a:p>
        </p:txBody>
      </p:sp>
      <p:sp>
        <p:nvSpPr>
          <p:cNvPr id="213" name="正方形/長方形 212"/>
          <p:cNvSpPr/>
          <p:nvPr/>
        </p:nvSpPr>
        <p:spPr>
          <a:xfrm>
            <a:off x="10463400" y="2456752"/>
            <a:ext cx="353172" cy="289879"/>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sz="557" b="1" dirty="0"/>
          </a:p>
        </p:txBody>
      </p:sp>
      <p:sp>
        <p:nvSpPr>
          <p:cNvPr id="214" name="正方形/長方形 213"/>
          <p:cNvSpPr/>
          <p:nvPr/>
        </p:nvSpPr>
        <p:spPr>
          <a:xfrm>
            <a:off x="9683226" y="3260602"/>
            <a:ext cx="353172" cy="289879"/>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sz="557" b="1" dirty="0"/>
          </a:p>
        </p:txBody>
      </p:sp>
      <p:sp>
        <p:nvSpPr>
          <p:cNvPr id="215" name="正方形/長方形 214"/>
          <p:cNvSpPr/>
          <p:nvPr/>
        </p:nvSpPr>
        <p:spPr>
          <a:xfrm>
            <a:off x="10909286" y="2009740"/>
            <a:ext cx="353172" cy="312872"/>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sz="557" b="1" dirty="0"/>
          </a:p>
        </p:txBody>
      </p:sp>
      <p:sp>
        <p:nvSpPr>
          <p:cNvPr id="216" name="ハート 215"/>
          <p:cNvSpPr/>
          <p:nvPr/>
        </p:nvSpPr>
        <p:spPr>
          <a:xfrm>
            <a:off x="7357321" y="5308134"/>
            <a:ext cx="200446" cy="200446"/>
          </a:xfrm>
          <a:prstGeom prst="heart">
            <a:avLst/>
          </a:prstGeom>
          <a:solidFill>
            <a:srgbClr val="FF6600"/>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668" b="1" dirty="0">
                <a:solidFill>
                  <a:schemeClr val="bg1"/>
                </a:solidFill>
              </a:rPr>
              <a:t>1</a:t>
            </a:r>
            <a:endParaRPr lang="ja-JP" altLang="en-US" sz="668" b="1" dirty="0">
              <a:solidFill>
                <a:schemeClr val="bg1"/>
              </a:solidFill>
            </a:endParaRPr>
          </a:p>
        </p:txBody>
      </p:sp>
      <p:sp>
        <p:nvSpPr>
          <p:cNvPr id="219" name="ハート 218"/>
          <p:cNvSpPr/>
          <p:nvPr/>
        </p:nvSpPr>
        <p:spPr>
          <a:xfrm>
            <a:off x="9217543" y="2832237"/>
            <a:ext cx="200446" cy="200446"/>
          </a:xfrm>
          <a:prstGeom prst="heart">
            <a:avLst/>
          </a:prstGeom>
          <a:solidFill>
            <a:srgbClr val="FF6600"/>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668" b="1" dirty="0">
                <a:solidFill>
                  <a:schemeClr val="bg1"/>
                </a:solidFill>
              </a:rPr>
              <a:t>２</a:t>
            </a:r>
          </a:p>
        </p:txBody>
      </p:sp>
      <p:sp>
        <p:nvSpPr>
          <p:cNvPr id="221" name="ハート 220"/>
          <p:cNvSpPr/>
          <p:nvPr/>
        </p:nvSpPr>
        <p:spPr>
          <a:xfrm>
            <a:off x="6296946" y="6716135"/>
            <a:ext cx="200446" cy="200446"/>
          </a:xfrm>
          <a:prstGeom prst="heart">
            <a:avLst/>
          </a:prstGeom>
          <a:solidFill>
            <a:srgbClr val="FF6600"/>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668" b="1" dirty="0">
                <a:solidFill>
                  <a:schemeClr val="bg1"/>
                </a:solidFill>
              </a:rPr>
              <a:t>３</a:t>
            </a:r>
          </a:p>
        </p:txBody>
      </p:sp>
      <p:sp>
        <p:nvSpPr>
          <p:cNvPr id="222" name="ハート 221"/>
          <p:cNvSpPr/>
          <p:nvPr/>
        </p:nvSpPr>
        <p:spPr>
          <a:xfrm>
            <a:off x="7861630" y="2746631"/>
            <a:ext cx="160357" cy="160357"/>
          </a:xfrm>
          <a:prstGeom prst="heart">
            <a:avLst/>
          </a:prstGeom>
          <a:solidFill>
            <a:schemeClr val="accent2">
              <a:lumMod val="40000"/>
              <a:lumOff val="6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en-US" altLang="ja-JP" sz="2004" dirty="0">
              <a:solidFill>
                <a:schemeClr val="tx1"/>
              </a:solidFill>
            </a:endParaRPr>
          </a:p>
          <a:p>
            <a:pPr algn="ctr"/>
            <a:endParaRPr kumimoji="1" lang="en-US" altLang="ja-JP" sz="668" b="1" dirty="0">
              <a:solidFill>
                <a:schemeClr val="tx1"/>
              </a:solidFill>
            </a:endParaRPr>
          </a:p>
          <a:p>
            <a:pPr algn="ctr"/>
            <a:endParaRPr kumimoji="1" lang="ja-JP" altLang="en-US" sz="2004" dirty="0">
              <a:solidFill>
                <a:schemeClr val="tx1"/>
              </a:solidFill>
            </a:endParaRPr>
          </a:p>
        </p:txBody>
      </p:sp>
      <p:sp>
        <p:nvSpPr>
          <p:cNvPr id="228" name="正方形/長方形 227"/>
          <p:cNvSpPr/>
          <p:nvPr/>
        </p:nvSpPr>
        <p:spPr>
          <a:xfrm>
            <a:off x="5366153" y="4854163"/>
            <a:ext cx="353172" cy="288998"/>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kumimoji="1" lang="en-US" altLang="ja-JP" sz="557" b="1" dirty="0"/>
              <a:t>12</a:t>
            </a:r>
            <a:endParaRPr kumimoji="1" lang="ja-JP" altLang="en-US" sz="557" b="1" dirty="0"/>
          </a:p>
        </p:txBody>
      </p:sp>
      <p:pic>
        <p:nvPicPr>
          <p:cNvPr id="238" name="図 237" descr="横を向いたニワトリ」 - 無料イラスト［イラストareira］"/>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8140494" y="3807640"/>
            <a:ext cx="180727" cy="188312"/>
          </a:xfrm>
          <a:prstGeom prst="rect">
            <a:avLst/>
          </a:prstGeom>
          <a:noFill/>
          <a:ln>
            <a:noFill/>
          </a:ln>
        </p:spPr>
      </p:pic>
      <p:sp>
        <p:nvSpPr>
          <p:cNvPr id="229" name="楕円 228"/>
          <p:cNvSpPr/>
          <p:nvPr/>
        </p:nvSpPr>
        <p:spPr>
          <a:xfrm>
            <a:off x="12585796" y="9485987"/>
            <a:ext cx="432000" cy="4320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ja-JP" altLang="en-US" sz="2004" dirty="0"/>
          </a:p>
        </p:txBody>
      </p:sp>
      <p:pic>
        <p:nvPicPr>
          <p:cNvPr id="220" name="図 219" descr="横を向いたニワトリ」 - 無料イラスト［イラストareira］"/>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12674130" y="9538733"/>
            <a:ext cx="352835" cy="313551"/>
          </a:xfrm>
          <a:prstGeom prst="rect">
            <a:avLst/>
          </a:prstGeom>
          <a:noFill/>
          <a:ln>
            <a:noFill/>
          </a:ln>
        </p:spPr>
      </p:pic>
      <p:sp>
        <p:nvSpPr>
          <p:cNvPr id="223" name="正方形/長方形 222"/>
          <p:cNvSpPr/>
          <p:nvPr/>
        </p:nvSpPr>
        <p:spPr>
          <a:xfrm>
            <a:off x="7732630" y="2680156"/>
            <a:ext cx="409511" cy="280105"/>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kumimoji="1" lang="en-US" altLang="ja-JP" sz="557" b="1" dirty="0"/>
              <a:t>11</a:t>
            </a:r>
            <a:endParaRPr kumimoji="1" lang="ja-JP" altLang="en-US" sz="557" b="1" dirty="0"/>
          </a:p>
        </p:txBody>
      </p:sp>
      <p:sp>
        <p:nvSpPr>
          <p:cNvPr id="153" name="正方形/長方形 152"/>
          <p:cNvSpPr/>
          <p:nvPr/>
        </p:nvSpPr>
        <p:spPr>
          <a:xfrm>
            <a:off x="6267746" y="5335014"/>
            <a:ext cx="353172" cy="294352"/>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sz="557" b="1" dirty="0"/>
          </a:p>
        </p:txBody>
      </p:sp>
      <p:sp>
        <p:nvSpPr>
          <p:cNvPr id="208" name="正方形/長方形 207"/>
          <p:cNvSpPr/>
          <p:nvPr/>
        </p:nvSpPr>
        <p:spPr>
          <a:xfrm>
            <a:off x="6011163" y="4936743"/>
            <a:ext cx="353172" cy="289879"/>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sz="557" b="1" dirty="0"/>
          </a:p>
        </p:txBody>
      </p:sp>
      <p:sp>
        <p:nvSpPr>
          <p:cNvPr id="211" name="正方形/長方形 210"/>
          <p:cNvSpPr/>
          <p:nvPr/>
        </p:nvSpPr>
        <p:spPr>
          <a:xfrm>
            <a:off x="6074557" y="3689396"/>
            <a:ext cx="353172" cy="289879"/>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sz="557" b="1" dirty="0"/>
          </a:p>
        </p:txBody>
      </p:sp>
      <p:pic>
        <p:nvPicPr>
          <p:cNvPr id="25" name="図 24"/>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13450401" y="9202097"/>
            <a:ext cx="1096090" cy="1244086"/>
          </a:xfrm>
          <a:prstGeom prst="rect">
            <a:avLst/>
          </a:prstGeom>
        </p:spPr>
      </p:pic>
      <p:pic>
        <p:nvPicPr>
          <p:cNvPr id="2050" name="Picture 2" descr="https://qr.quel.jp/tmp/7b58dd22c6e2fe510272f047e12083d3b87689e2.png"/>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2709173" y="5643908"/>
            <a:ext cx="540000" cy="540000"/>
          </a:xfrm>
          <a:prstGeom prst="rect">
            <a:avLst/>
          </a:prstGeom>
          <a:noFill/>
          <a:extLst>
            <a:ext uri="{909E8E84-426E-40DD-AFC4-6F175D3DCCD1}">
              <a14:hiddenFill xmlns:a14="http://schemas.microsoft.com/office/drawing/2010/main">
                <a:solidFill>
                  <a:srgbClr val="FFFFFF"/>
                </a:solidFill>
              </a14:hiddenFill>
            </a:ext>
          </a:extLst>
        </p:spPr>
      </p:pic>
      <p:pic>
        <p:nvPicPr>
          <p:cNvPr id="239" name="図 238"/>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11842992" y="7651977"/>
            <a:ext cx="540000" cy="540000"/>
          </a:xfrm>
          <a:prstGeom prst="rect">
            <a:avLst/>
          </a:prstGeom>
        </p:spPr>
      </p:pic>
      <p:pic>
        <p:nvPicPr>
          <p:cNvPr id="240" name="図 239"/>
          <p:cNvPicPr>
            <a:picLocks noChangeAspect="1"/>
          </p:cNvPicPr>
          <p:nvPr/>
        </p:nvPicPr>
        <p:blipFill>
          <a:blip r:embed="rId28" cstate="print">
            <a:extLst>
              <a:ext uri="{28A0092B-C50C-407E-A947-70E740481C1C}">
                <a14:useLocalDpi xmlns:a14="http://schemas.microsoft.com/office/drawing/2010/main" val="0"/>
              </a:ext>
            </a:extLst>
          </a:blip>
          <a:stretch>
            <a:fillRect/>
          </a:stretch>
        </p:blipFill>
        <p:spPr>
          <a:xfrm>
            <a:off x="11098112" y="5870944"/>
            <a:ext cx="540000" cy="540000"/>
          </a:xfrm>
          <a:prstGeom prst="rect">
            <a:avLst/>
          </a:prstGeom>
        </p:spPr>
      </p:pic>
      <p:sp>
        <p:nvSpPr>
          <p:cNvPr id="241" name="正方形/長方形 240"/>
          <p:cNvSpPr/>
          <p:nvPr/>
        </p:nvSpPr>
        <p:spPr>
          <a:xfrm>
            <a:off x="9171411" y="7839088"/>
            <a:ext cx="2642271" cy="28618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900" dirty="0">
                <a:latin typeface="HGP創英角ｺﾞｼｯｸUB" panose="020B0900000000000000" pitchFamily="50" charset="-128"/>
                <a:ea typeface="HGP創英角ｺﾞｼｯｸUB" panose="020B0900000000000000" pitchFamily="50" charset="-128"/>
              </a:rPr>
              <a:t>グーグルマップで地図をご覧いただけます　→ → →</a:t>
            </a:r>
            <a:endParaRPr kumimoji="1" lang="ja-JP" altLang="en-US" sz="900" dirty="0"/>
          </a:p>
        </p:txBody>
      </p:sp>
      <p:sp>
        <p:nvSpPr>
          <p:cNvPr id="230" name="角丸四角形 229"/>
          <p:cNvSpPr/>
          <p:nvPr/>
        </p:nvSpPr>
        <p:spPr>
          <a:xfrm>
            <a:off x="3891457" y="9552981"/>
            <a:ext cx="5156840" cy="547574"/>
          </a:xfrm>
          <a:prstGeom prst="roundRect">
            <a:avLst/>
          </a:prstGeom>
          <a:gradFill>
            <a:gsLst>
              <a:gs pos="0">
                <a:schemeClr val="accent4">
                  <a:lumMod val="6000"/>
                  <a:lumOff val="94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latin typeface="HG丸ｺﾞｼｯｸM-PRO" panose="020F0600000000000000" pitchFamily="50" charset="-128"/>
                <a:ea typeface="HG丸ｺﾞｼｯｸM-PRO" panose="020F0600000000000000" pitchFamily="50" charset="-128"/>
              </a:rPr>
              <a:t>【</a:t>
            </a:r>
            <a:r>
              <a:rPr kumimoji="1" lang="ja-JP" altLang="en-US" sz="1400" b="1" dirty="0">
                <a:solidFill>
                  <a:schemeClr val="tx1"/>
                </a:solidFill>
                <a:latin typeface="HG丸ｺﾞｼｯｸM-PRO" panose="020F0600000000000000" pitchFamily="50" charset="-128"/>
                <a:ea typeface="HG丸ｺﾞｼｯｸM-PRO" panose="020F0600000000000000" pitchFamily="50" charset="-128"/>
              </a:rPr>
              <a:t>お問い合わせ</a:t>
            </a:r>
            <a:r>
              <a:rPr kumimoji="1" lang="en-US" altLang="ja-JP" sz="1400" b="1" dirty="0">
                <a:solidFill>
                  <a:schemeClr val="tx1"/>
                </a:solidFill>
                <a:latin typeface="HG丸ｺﾞｼｯｸM-PRO" panose="020F0600000000000000" pitchFamily="50" charset="-128"/>
                <a:ea typeface="HG丸ｺﾞｼｯｸM-PRO" panose="020F0600000000000000" pitchFamily="50" charset="-128"/>
              </a:rPr>
              <a:t>】</a:t>
            </a:r>
            <a:r>
              <a:rPr kumimoji="1" lang="ja-JP" altLang="en-US" sz="1400" b="1" dirty="0">
                <a:solidFill>
                  <a:schemeClr val="tx1"/>
                </a:solidFill>
                <a:latin typeface="HG丸ｺﾞｼｯｸM-PRO" panose="020F0600000000000000" pitchFamily="50" charset="-128"/>
                <a:ea typeface="HG丸ｺﾞｼｯｸM-PRO" panose="020F0600000000000000" pitchFamily="50" charset="-128"/>
              </a:rPr>
              <a:t>社会福祉協議会上祖師谷地区事務局</a:t>
            </a:r>
            <a:endParaRPr kumimoji="1" lang="en-US" altLang="ja-JP" sz="1400" b="1" dirty="0">
              <a:solidFill>
                <a:schemeClr val="tx1"/>
              </a:solidFill>
              <a:latin typeface="HG丸ｺﾞｼｯｸM-PRO" panose="020F0600000000000000" pitchFamily="50" charset="-128"/>
              <a:ea typeface="HG丸ｺﾞｼｯｸM-PRO" panose="020F0600000000000000" pitchFamily="50" charset="-128"/>
            </a:endParaRPr>
          </a:p>
          <a:p>
            <a:pPr algn="ctr"/>
            <a:r>
              <a:rPr kumimoji="1" lang="en-US" altLang="ja-JP" sz="1400" b="1" dirty="0">
                <a:solidFill>
                  <a:schemeClr val="tx1"/>
                </a:solidFill>
                <a:latin typeface="HG丸ｺﾞｼｯｸM-PRO" panose="020F0600000000000000" pitchFamily="50" charset="-128"/>
                <a:ea typeface="HG丸ｺﾞｼｯｸM-PRO" panose="020F0600000000000000" pitchFamily="50" charset="-128"/>
              </a:rPr>
              <a:t>TEL </a:t>
            </a:r>
            <a:r>
              <a:rPr kumimoji="1" lang="ja-JP" altLang="en-US" sz="1400" b="1" dirty="0">
                <a:solidFill>
                  <a:schemeClr val="tx1"/>
                </a:solidFill>
                <a:latin typeface="HG丸ｺﾞｼｯｸM-PRO" panose="020F0600000000000000" pitchFamily="50" charset="-128"/>
                <a:ea typeface="HG丸ｺﾞｼｯｸM-PRO" panose="020F0600000000000000" pitchFamily="50" charset="-128"/>
              </a:rPr>
              <a:t> </a:t>
            </a:r>
            <a:r>
              <a:rPr kumimoji="1" lang="en-US" altLang="ja-JP" sz="1400" b="1" dirty="0">
                <a:solidFill>
                  <a:schemeClr val="tx1"/>
                </a:solidFill>
                <a:latin typeface="HG丸ｺﾞｼｯｸM-PRO" panose="020F0600000000000000" pitchFamily="50" charset="-128"/>
                <a:ea typeface="HG丸ｺﾞｼｯｸM-PRO" panose="020F0600000000000000" pitchFamily="50" charset="-128"/>
              </a:rPr>
              <a:t>070-3946-9805</a:t>
            </a:r>
            <a:r>
              <a:rPr kumimoji="1" lang="ja-JP" altLang="en-US" sz="1400" b="1" dirty="0">
                <a:solidFill>
                  <a:schemeClr val="tx1"/>
                </a:solidFill>
                <a:latin typeface="HG丸ｺﾞｼｯｸM-PRO" panose="020F0600000000000000" pitchFamily="50" charset="-128"/>
                <a:ea typeface="HG丸ｺﾞｼｯｸM-PRO" panose="020F0600000000000000" pitchFamily="50" charset="-128"/>
              </a:rPr>
              <a:t>         </a:t>
            </a:r>
            <a:r>
              <a:rPr kumimoji="1" lang="en-US" altLang="ja-JP" sz="1400" b="1" dirty="0">
                <a:solidFill>
                  <a:schemeClr val="tx1"/>
                </a:solidFill>
                <a:latin typeface="HG丸ｺﾞｼｯｸM-PRO" panose="020F0600000000000000" pitchFamily="50" charset="-128"/>
                <a:ea typeface="HG丸ｺﾞｼｯｸM-PRO" panose="020F0600000000000000" pitchFamily="50" charset="-128"/>
              </a:rPr>
              <a:t>FAX  03-6733-8306</a:t>
            </a:r>
          </a:p>
        </p:txBody>
      </p:sp>
      <p:sp>
        <p:nvSpPr>
          <p:cNvPr id="242" name="ハート 241"/>
          <p:cNvSpPr/>
          <p:nvPr/>
        </p:nvSpPr>
        <p:spPr>
          <a:xfrm>
            <a:off x="9381518" y="6656254"/>
            <a:ext cx="180000" cy="180000"/>
          </a:xfrm>
          <a:prstGeom prst="heart">
            <a:avLst/>
          </a:prstGeom>
          <a:solidFill>
            <a:srgbClr val="92D050"/>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sz="835" b="1" dirty="0"/>
          </a:p>
        </p:txBody>
      </p:sp>
      <p:sp>
        <p:nvSpPr>
          <p:cNvPr id="20" name="フッター プレースホルダー 19"/>
          <p:cNvSpPr>
            <a:spLocks noGrp="1"/>
          </p:cNvSpPr>
          <p:nvPr>
            <p:ph type="ftr" sz="quarter" idx="11"/>
          </p:nvPr>
        </p:nvSpPr>
        <p:spPr>
          <a:xfrm>
            <a:off x="5008284" y="9993074"/>
            <a:ext cx="5102781" cy="569240"/>
          </a:xfrm>
        </p:spPr>
        <p:txBody>
          <a:bodyPr/>
          <a:lstStyle/>
          <a:p>
            <a:r>
              <a:rPr kumimoji="1" lang="ja-JP" altLang="en-US" sz="1200" b="1" dirty="0">
                <a:solidFill>
                  <a:schemeClr val="tx1"/>
                </a:solidFill>
                <a:latin typeface="BIZ UDPゴシック" panose="020B0400000000000000" pitchFamily="50" charset="-128"/>
                <a:ea typeface="BIZ UDPゴシック" panose="020B0400000000000000" pitchFamily="50" charset="-128"/>
              </a:rPr>
              <a:t>－</a:t>
            </a:r>
            <a:r>
              <a:rPr kumimoji="1" lang="en-US" altLang="ja-JP" sz="1200" b="1" dirty="0">
                <a:solidFill>
                  <a:schemeClr val="tx1"/>
                </a:solidFill>
                <a:latin typeface="BIZ UDPゴシック" panose="020B0400000000000000" pitchFamily="50" charset="-128"/>
                <a:ea typeface="BIZ UDPゴシック" panose="020B0400000000000000" pitchFamily="50" charset="-128"/>
              </a:rPr>
              <a:t>3</a:t>
            </a:r>
            <a:r>
              <a:rPr kumimoji="1" lang="ja-JP" altLang="en-US" sz="1200" b="1" dirty="0">
                <a:solidFill>
                  <a:schemeClr val="tx1"/>
                </a:solidFill>
                <a:latin typeface="BIZ UDPゴシック" panose="020B0400000000000000" pitchFamily="50" charset="-128"/>
                <a:ea typeface="BIZ UDPゴシック" panose="020B0400000000000000" pitchFamily="50" charset="-128"/>
              </a:rPr>
              <a:t>－</a:t>
            </a:r>
          </a:p>
        </p:txBody>
      </p:sp>
      <p:sp>
        <p:nvSpPr>
          <p:cNvPr id="236" name="ハート 235"/>
          <p:cNvSpPr/>
          <p:nvPr/>
        </p:nvSpPr>
        <p:spPr>
          <a:xfrm>
            <a:off x="4767749" y="7855114"/>
            <a:ext cx="201600" cy="201600"/>
          </a:xfrm>
          <a:prstGeom prst="heart">
            <a:avLst/>
          </a:prstGeom>
          <a:solidFill>
            <a:srgbClr val="CC66FF"/>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en-US" altLang="ja-JP" sz="2004" dirty="0">
              <a:solidFill>
                <a:schemeClr val="tx1"/>
              </a:solidFill>
            </a:endParaRPr>
          </a:p>
          <a:p>
            <a:pPr algn="ctr"/>
            <a:r>
              <a:rPr kumimoji="1" lang="en-US" altLang="ja-JP" sz="668" b="1" dirty="0">
                <a:solidFill>
                  <a:schemeClr val="tx1"/>
                </a:solidFill>
              </a:rPr>
              <a:t>1</a:t>
            </a:r>
          </a:p>
          <a:p>
            <a:pPr algn="ctr"/>
            <a:endParaRPr kumimoji="1" lang="ja-JP" altLang="en-US" sz="2004" dirty="0">
              <a:solidFill>
                <a:schemeClr val="tx1"/>
              </a:solidFill>
            </a:endParaRPr>
          </a:p>
        </p:txBody>
      </p:sp>
      <p:grpSp>
        <p:nvGrpSpPr>
          <p:cNvPr id="237" name="グループ化 236"/>
          <p:cNvGrpSpPr/>
          <p:nvPr/>
        </p:nvGrpSpPr>
        <p:grpSpPr>
          <a:xfrm>
            <a:off x="5661413" y="7582673"/>
            <a:ext cx="1672916" cy="1862857"/>
            <a:chOff x="2699209" y="8624104"/>
            <a:chExt cx="1672916" cy="1862857"/>
          </a:xfrm>
        </p:grpSpPr>
        <p:sp>
          <p:nvSpPr>
            <p:cNvPr id="243" name="角丸四角形 242"/>
            <p:cNvSpPr/>
            <p:nvPr/>
          </p:nvSpPr>
          <p:spPr>
            <a:xfrm>
              <a:off x="2965559" y="8881475"/>
              <a:ext cx="1406566" cy="1605486"/>
            </a:xfrm>
            <a:prstGeom prst="roundRect">
              <a:avLst>
                <a:gd name="adj" fmla="val 2047"/>
              </a:avLst>
            </a:prstGeom>
            <a:ln w="57150">
              <a:solidFill>
                <a:srgbClr val="FFFF00"/>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2004" dirty="0"/>
            </a:p>
          </p:txBody>
        </p:sp>
        <p:sp>
          <p:nvSpPr>
            <p:cNvPr id="244" name="ハート 243"/>
            <p:cNvSpPr/>
            <p:nvPr/>
          </p:nvSpPr>
          <p:spPr>
            <a:xfrm>
              <a:off x="3529335" y="8967997"/>
              <a:ext cx="200446" cy="200446"/>
            </a:xfrm>
            <a:prstGeom prst="heart">
              <a:avLst/>
            </a:prstGeom>
            <a:solidFill>
              <a:srgbClr val="FFFF00"/>
            </a:solidFill>
            <a:ln>
              <a:solidFill>
                <a:srgbClr val="FFFF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en-US" altLang="ja-JP" sz="2004" dirty="0">
                <a:solidFill>
                  <a:schemeClr val="tx1"/>
                </a:solidFill>
              </a:endParaRPr>
            </a:p>
            <a:p>
              <a:pPr algn="ctr"/>
              <a:r>
                <a:rPr kumimoji="1" lang="en-US" altLang="ja-JP" sz="668" b="1" dirty="0">
                  <a:solidFill>
                    <a:schemeClr val="tx1"/>
                  </a:solidFill>
                </a:rPr>
                <a:t>1</a:t>
              </a:r>
            </a:p>
            <a:p>
              <a:pPr algn="ctr"/>
              <a:endParaRPr kumimoji="1" lang="ja-JP" altLang="en-US" sz="2004" dirty="0">
                <a:solidFill>
                  <a:schemeClr val="tx1"/>
                </a:solidFill>
              </a:endParaRPr>
            </a:p>
          </p:txBody>
        </p:sp>
        <p:sp>
          <p:nvSpPr>
            <p:cNvPr id="245" name="テキスト ボックス 244"/>
            <p:cNvSpPr txBox="1"/>
            <p:nvPr/>
          </p:nvSpPr>
          <p:spPr>
            <a:xfrm>
              <a:off x="2960252" y="9253936"/>
              <a:ext cx="1411873" cy="533992"/>
            </a:xfrm>
            <a:prstGeom prst="rect">
              <a:avLst/>
            </a:prstGeom>
            <a:noFill/>
          </p:spPr>
          <p:txBody>
            <a:bodyPr wrap="square" rtlCol="0" anchor="ctr">
              <a:spAutoFit/>
            </a:bodyPr>
            <a:lstStyle/>
            <a:p>
              <a:pPr algn="ctr"/>
              <a:r>
                <a:rPr kumimoji="1" lang="ja-JP" altLang="en-US" sz="668" b="1" dirty="0">
                  <a:latin typeface="HG丸ｺﾞｼｯｸM-PRO" panose="020F0600000000000000" pitchFamily="50" charset="-128"/>
                  <a:ea typeface="HG丸ｺﾞｼｯｸM-PRO" panose="020F0600000000000000" pitchFamily="50" charset="-128"/>
                </a:rPr>
                <a:t>子ども食堂</a:t>
              </a:r>
              <a:endParaRPr kumimoji="1" lang="en-US" altLang="ja-JP" sz="668" b="1" dirty="0">
                <a:latin typeface="HG丸ｺﾞｼｯｸM-PRO" panose="020F0600000000000000" pitchFamily="50" charset="-128"/>
                <a:ea typeface="HG丸ｺﾞｼｯｸM-PRO" panose="020F0600000000000000" pitchFamily="50" charset="-128"/>
              </a:endParaRPr>
            </a:p>
            <a:p>
              <a:pPr algn="ctr"/>
              <a:r>
                <a:rPr kumimoji="1" lang="en-US" altLang="ja-JP" sz="1002" b="1" dirty="0">
                  <a:latin typeface="HG丸ｺﾞｼｯｸM-PRO" panose="020F0600000000000000" pitchFamily="50" charset="-128"/>
                  <a:ea typeface="HG丸ｺﾞｼｯｸM-PRO" panose="020F0600000000000000" pitchFamily="50" charset="-128"/>
                </a:rPr>
                <a:t>Café</a:t>
              </a:r>
              <a:r>
                <a:rPr kumimoji="1" lang="ja-JP" altLang="en-US" sz="1002" b="1" dirty="0">
                  <a:latin typeface="HG丸ｺﾞｼｯｸM-PRO" panose="020F0600000000000000" pitchFamily="50" charset="-128"/>
                  <a:ea typeface="HG丸ｺﾞｼｯｸM-PRO" panose="020F0600000000000000" pitchFamily="50" charset="-128"/>
                </a:rPr>
                <a:t> </a:t>
              </a:r>
              <a:r>
                <a:rPr kumimoji="1" lang="en-US" altLang="ja-JP" sz="1002" b="1" dirty="0">
                  <a:latin typeface="HG丸ｺﾞｼｯｸM-PRO" panose="020F0600000000000000" pitchFamily="50" charset="-128"/>
                  <a:ea typeface="HG丸ｺﾞｼｯｸM-PRO" panose="020F0600000000000000" pitchFamily="50" charset="-128"/>
                </a:rPr>
                <a:t>T-lab </a:t>
              </a:r>
            </a:p>
            <a:p>
              <a:pPr algn="ctr"/>
              <a:r>
                <a:rPr lang="ja-JP" altLang="en-US" sz="6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場所：日本キリスト教団祖師谷教会</a:t>
              </a:r>
              <a:endParaRPr lang="en-US" altLang="ja-JP" sz="600"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ctr"/>
              <a:r>
                <a:rPr kumimoji="1" lang="ja-JP" altLang="en-US" sz="600" dirty="0">
                  <a:latin typeface="HG丸ｺﾞｼｯｸM-PRO" panose="020F0600000000000000" pitchFamily="50" charset="-128"/>
                  <a:ea typeface="HG丸ｺﾞｼｯｸM-PRO" panose="020F0600000000000000" pitchFamily="50" charset="-128"/>
                </a:rPr>
                <a:t>上祖師谷</a:t>
              </a:r>
              <a:r>
                <a:rPr kumimoji="1" lang="en-US" altLang="ja-JP" sz="600" dirty="0">
                  <a:latin typeface="HG丸ｺﾞｼｯｸM-PRO" panose="020F0600000000000000" pitchFamily="50" charset="-128"/>
                  <a:ea typeface="HG丸ｺﾞｼｯｸM-PRO" panose="020F0600000000000000" pitchFamily="50" charset="-128"/>
                </a:rPr>
                <a:t>3-20-17</a:t>
              </a:r>
              <a:endParaRPr kumimoji="1" lang="ja-JP" altLang="en-US" sz="600" dirty="0">
                <a:latin typeface="HG丸ｺﾞｼｯｸM-PRO" panose="020F0600000000000000" pitchFamily="50" charset="-128"/>
                <a:ea typeface="HG丸ｺﾞｼｯｸM-PRO" panose="020F0600000000000000" pitchFamily="50" charset="-128"/>
              </a:endParaRPr>
            </a:p>
          </p:txBody>
        </p:sp>
        <p:pic>
          <p:nvPicPr>
            <p:cNvPr id="248" name="Picture 2" descr="こども食堂のイラスト"/>
            <p:cNvPicPr>
              <a:picLocks noChangeAspect="1" noChangeArrowheads="1"/>
            </p:cNvPicPr>
            <p:nvPr/>
          </p:nvPicPr>
          <p:blipFill>
            <a:blip r:embed="rId29" cstate="print">
              <a:extLst>
                <a:ext uri="{28A0092B-C50C-407E-A947-70E740481C1C}">
                  <a14:useLocalDpi xmlns:a14="http://schemas.microsoft.com/office/drawing/2010/main" val="0"/>
                </a:ext>
              </a:extLst>
            </a:blip>
            <a:srcRect/>
            <a:stretch>
              <a:fillRect/>
            </a:stretch>
          </p:blipFill>
          <p:spPr bwMode="auto">
            <a:xfrm>
              <a:off x="2699209" y="8624104"/>
              <a:ext cx="596788" cy="596788"/>
            </a:xfrm>
            <a:prstGeom prst="rect">
              <a:avLst/>
            </a:prstGeom>
            <a:noFill/>
            <a:extLst>
              <a:ext uri="{909E8E84-426E-40DD-AFC4-6F175D3DCCD1}">
                <a14:hiddenFill xmlns:a14="http://schemas.microsoft.com/office/drawing/2010/main">
                  <a:solidFill>
                    <a:srgbClr val="FFFFFF"/>
                  </a:solidFill>
                </a14:hiddenFill>
              </a:ext>
            </a:extLst>
          </p:spPr>
        </p:pic>
      </p:grpSp>
      <p:pic>
        <p:nvPicPr>
          <p:cNvPr id="251" name="図 250"/>
          <p:cNvPicPr>
            <a:picLocks noChangeAspect="1"/>
          </p:cNvPicPr>
          <p:nvPr/>
        </p:nvPicPr>
        <p:blipFill>
          <a:blip r:embed="rId30" cstate="print">
            <a:extLst>
              <a:ext uri="{28A0092B-C50C-407E-A947-70E740481C1C}">
                <a14:useLocalDpi xmlns:a14="http://schemas.microsoft.com/office/drawing/2010/main" val="0"/>
              </a:ext>
            </a:extLst>
          </a:blip>
          <a:stretch>
            <a:fillRect/>
          </a:stretch>
        </p:blipFill>
        <p:spPr>
          <a:xfrm>
            <a:off x="6367601" y="8769713"/>
            <a:ext cx="577213" cy="577213"/>
          </a:xfrm>
          <a:prstGeom prst="rect">
            <a:avLst/>
          </a:prstGeom>
        </p:spPr>
      </p:pic>
      <p:sp>
        <p:nvSpPr>
          <p:cNvPr id="252" name="ハート 251"/>
          <p:cNvSpPr/>
          <p:nvPr/>
        </p:nvSpPr>
        <p:spPr>
          <a:xfrm>
            <a:off x="7559674" y="5682020"/>
            <a:ext cx="162000" cy="162000"/>
          </a:xfrm>
          <a:prstGeom prst="heart">
            <a:avLst/>
          </a:prstGeom>
          <a:solidFill>
            <a:srgbClr val="FFFF00"/>
          </a:solidFill>
          <a:ln>
            <a:solidFill>
              <a:srgbClr val="FFFF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en-US" altLang="ja-JP" sz="2004" dirty="0">
              <a:solidFill>
                <a:schemeClr val="tx1"/>
              </a:solidFill>
            </a:endParaRPr>
          </a:p>
          <a:p>
            <a:pPr algn="ctr"/>
            <a:r>
              <a:rPr kumimoji="1" lang="en-US" altLang="ja-JP" sz="668" b="1" dirty="0">
                <a:solidFill>
                  <a:schemeClr val="tx1"/>
                </a:solidFill>
              </a:rPr>
              <a:t>1</a:t>
            </a:r>
          </a:p>
          <a:p>
            <a:pPr algn="ctr"/>
            <a:endParaRPr kumimoji="1" lang="ja-JP" altLang="en-US" sz="2004" dirty="0">
              <a:solidFill>
                <a:schemeClr val="tx1"/>
              </a:solidFill>
            </a:endParaRPr>
          </a:p>
        </p:txBody>
      </p:sp>
      <p:sp>
        <p:nvSpPr>
          <p:cNvPr id="33" name="テキスト ボックス 32">
            <a:extLst>
              <a:ext uri="{FF2B5EF4-FFF2-40B4-BE49-F238E27FC236}">
                <a16:creationId xmlns:a16="http://schemas.microsoft.com/office/drawing/2014/main" id="{EC86F0B0-5D1F-0496-1B32-516BB2325667}"/>
              </a:ext>
            </a:extLst>
          </p:cNvPr>
          <p:cNvSpPr txBox="1"/>
          <p:nvPr/>
        </p:nvSpPr>
        <p:spPr>
          <a:xfrm>
            <a:off x="2169935" y="9029554"/>
            <a:ext cx="1487664" cy="664477"/>
          </a:xfrm>
          <a:prstGeom prst="rect">
            <a:avLst/>
          </a:prstGeom>
          <a:noFill/>
        </p:spPr>
        <p:txBody>
          <a:bodyPr wrap="square" rtlCol="0" anchor="ctr">
            <a:spAutoFit/>
          </a:bodyPr>
          <a:lstStyle/>
          <a:p>
            <a:pPr algn="ctr"/>
            <a:r>
              <a:rPr kumimoji="1" lang="ja-JP" altLang="en-US" sz="668" b="1" dirty="0">
                <a:latin typeface="HG丸ｺﾞｼｯｸM-PRO" panose="020F0600000000000000" pitchFamily="50" charset="-128"/>
                <a:ea typeface="HG丸ｺﾞｼｯｸM-PRO" panose="020F0600000000000000" pitchFamily="50" charset="-128"/>
              </a:rPr>
              <a:t>子育てサロン</a:t>
            </a:r>
            <a:endParaRPr kumimoji="1" lang="en-US" altLang="ja-JP" sz="668" b="1" dirty="0">
              <a:latin typeface="HG丸ｺﾞｼｯｸM-PRO" panose="020F0600000000000000" pitchFamily="50" charset="-128"/>
              <a:ea typeface="HG丸ｺﾞｼｯｸM-PRO" panose="020F0600000000000000" pitchFamily="50" charset="-128"/>
            </a:endParaRPr>
          </a:p>
          <a:p>
            <a:pPr algn="ctr"/>
            <a:r>
              <a:rPr kumimoji="1" lang="ja-JP" altLang="en-US" sz="1114" b="1" dirty="0">
                <a:latin typeface="HG丸ｺﾞｼｯｸM-PRO" panose="020F0600000000000000" pitchFamily="50" charset="-128"/>
                <a:ea typeface="HG丸ｺﾞｼｯｸM-PRO" panose="020F0600000000000000" pitchFamily="50" charset="-128"/>
              </a:rPr>
              <a:t>抱っこちゃんクラブ</a:t>
            </a:r>
            <a:endParaRPr kumimoji="1" lang="en-US" altLang="ja-JP" sz="1114" b="1" dirty="0">
              <a:latin typeface="HG丸ｺﾞｼｯｸM-PRO" panose="020F0600000000000000" pitchFamily="50" charset="-128"/>
              <a:ea typeface="HG丸ｺﾞｼｯｸM-PRO" panose="020F0600000000000000" pitchFamily="50" charset="-128"/>
            </a:endParaRPr>
          </a:p>
          <a:p>
            <a:pPr algn="ctr"/>
            <a:r>
              <a:rPr lang="ja-JP" altLang="en-US" sz="668"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活動場所：蘆花恒春園 やごの楽校</a:t>
            </a:r>
            <a:endParaRPr lang="en-US" altLang="ja-JP" sz="668"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ctr"/>
            <a:r>
              <a:rPr lang="ja-JP" altLang="en-US" sz="668"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活動内容：</a:t>
            </a:r>
            <a:r>
              <a:rPr lang="ja-JP" altLang="en-US" sz="58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ひと休み・おもちゃ遊び</a:t>
            </a:r>
            <a:endParaRPr lang="en-US" altLang="ja-JP" sz="580"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ctr"/>
            <a:r>
              <a:rPr lang="ja-JP" altLang="en-US" sz="58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　　・おしゃべり・授乳・オムツ替え</a:t>
            </a:r>
            <a:endParaRPr lang="en-US" altLang="ja-JP" sz="580"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sp>
        <p:nvSpPr>
          <p:cNvPr id="35" name="ハート 34">
            <a:extLst>
              <a:ext uri="{FF2B5EF4-FFF2-40B4-BE49-F238E27FC236}">
                <a16:creationId xmlns:a16="http://schemas.microsoft.com/office/drawing/2014/main" id="{43EA41E9-2182-579E-6739-ED1DCCA3FA2B}"/>
              </a:ext>
            </a:extLst>
          </p:cNvPr>
          <p:cNvSpPr/>
          <p:nvPr/>
        </p:nvSpPr>
        <p:spPr>
          <a:xfrm>
            <a:off x="2810358" y="8813793"/>
            <a:ext cx="200446" cy="200446"/>
          </a:xfrm>
          <a:prstGeom prst="heart">
            <a:avLst/>
          </a:prstGeom>
          <a:solidFill>
            <a:srgbClr val="FF00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en-US" altLang="ja-JP" sz="2004" dirty="0">
              <a:solidFill>
                <a:schemeClr val="tx1"/>
              </a:solidFill>
            </a:endParaRPr>
          </a:p>
          <a:p>
            <a:pPr algn="ctr"/>
            <a:r>
              <a:rPr kumimoji="1" lang="ja-JP" altLang="en-US" sz="668" b="1" dirty="0">
                <a:solidFill>
                  <a:schemeClr val="bg1"/>
                </a:solidFill>
              </a:rPr>
              <a:t>２</a:t>
            </a:r>
            <a:endParaRPr kumimoji="1" lang="en-US" altLang="ja-JP" sz="668" b="1" dirty="0">
              <a:solidFill>
                <a:schemeClr val="bg1"/>
              </a:solidFill>
            </a:endParaRPr>
          </a:p>
          <a:p>
            <a:pPr algn="ctr"/>
            <a:endParaRPr kumimoji="1" lang="ja-JP" altLang="en-US" sz="2004" dirty="0">
              <a:solidFill>
                <a:schemeClr val="tx1"/>
              </a:solidFill>
            </a:endParaRPr>
          </a:p>
        </p:txBody>
      </p:sp>
      <p:sp>
        <p:nvSpPr>
          <p:cNvPr id="37" name="ハート 36">
            <a:extLst>
              <a:ext uri="{FF2B5EF4-FFF2-40B4-BE49-F238E27FC236}">
                <a16:creationId xmlns:a16="http://schemas.microsoft.com/office/drawing/2014/main" id="{8A846F6C-801C-948B-7018-CC31FFAF5BE5}"/>
              </a:ext>
            </a:extLst>
          </p:cNvPr>
          <p:cNvSpPr/>
          <p:nvPr/>
        </p:nvSpPr>
        <p:spPr>
          <a:xfrm>
            <a:off x="11606378" y="3638508"/>
            <a:ext cx="160357" cy="160357"/>
          </a:xfrm>
          <a:prstGeom prst="heart">
            <a:avLst/>
          </a:prstGeom>
          <a:solidFill>
            <a:srgbClr val="FF00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en-US" altLang="ja-JP" sz="2004" dirty="0">
              <a:solidFill>
                <a:schemeClr val="bg1"/>
              </a:solidFill>
            </a:endParaRPr>
          </a:p>
          <a:p>
            <a:pPr algn="ctr"/>
            <a:r>
              <a:rPr kumimoji="1" lang="ja-JP" altLang="en-US" sz="668" b="1" dirty="0">
                <a:solidFill>
                  <a:schemeClr val="bg1"/>
                </a:solidFill>
              </a:rPr>
              <a:t>２</a:t>
            </a:r>
            <a:endParaRPr kumimoji="1" lang="en-US" altLang="ja-JP" sz="668" b="1" dirty="0">
              <a:solidFill>
                <a:schemeClr val="bg1"/>
              </a:solidFill>
            </a:endParaRPr>
          </a:p>
          <a:p>
            <a:pPr algn="ctr"/>
            <a:endParaRPr kumimoji="1" lang="ja-JP" altLang="en-US" sz="2004" dirty="0">
              <a:solidFill>
                <a:schemeClr val="bg1"/>
              </a:solidFill>
            </a:endParaRPr>
          </a:p>
        </p:txBody>
      </p:sp>
      <p:grpSp>
        <p:nvGrpSpPr>
          <p:cNvPr id="39" name="グループ化 38">
            <a:extLst>
              <a:ext uri="{FF2B5EF4-FFF2-40B4-BE49-F238E27FC236}">
                <a16:creationId xmlns:a16="http://schemas.microsoft.com/office/drawing/2014/main" id="{84DC2A69-6BD8-308B-1A1F-0C1CEC57DA0C}"/>
              </a:ext>
            </a:extLst>
          </p:cNvPr>
          <p:cNvGrpSpPr/>
          <p:nvPr/>
        </p:nvGrpSpPr>
        <p:grpSpPr>
          <a:xfrm>
            <a:off x="7473344" y="7820537"/>
            <a:ext cx="1418217" cy="1605486"/>
            <a:chOff x="2960252" y="8880305"/>
            <a:chExt cx="1418217" cy="1605486"/>
          </a:xfrm>
        </p:grpSpPr>
        <p:sp>
          <p:nvSpPr>
            <p:cNvPr id="40" name="角丸四角形 242">
              <a:extLst>
                <a:ext uri="{FF2B5EF4-FFF2-40B4-BE49-F238E27FC236}">
                  <a16:creationId xmlns:a16="http://schemas.microsoft.com/office/drawing/2014/main" id="{AE1EEC44-A261-D830-DCC7-6928E5DA1702}"/>
                </a:ext>
              </a:extLst>
            </p:cNvPr>
            <p:cNvSpPr/>
            <p:nvPr/>
          </p:nvSpPr>
          <p:spPr>
            <a:xfrm>
              <a:off x="2971903" y="8880305"/>
              <a:ext cx="1406566" cy="1605486"/>
            </a:xfrm>
            <a:prstGeom prst="roundRect">
              <a:avLst>
                <a:gd name="adj" fmla="val 2047"/>
              </a:avLst>
            </a:prstGeom>
            <a:ln w="57150">
              <a:solidFill>
                <a:srgbClr val="FFFF00"/>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2004" dirty="0"/>
            </a:p>
          </p:txBody>
        </p:sp>
        <p:sp>
          <p:nvSpPr>
            <p:cNvPr id="41" name="ハート 40">
              <a:extLst>
                <a:ext uri="{FF2B5EF4-FFF2-40B4-BE49-F238E27FC236}">
                  <a16:creationId xmlns:a16="http://schemas.microsoft.com/office/drawing/2014/main" id="{6A5E6F16-E151-C06E-E00D-B5207B781B12}"/>
                </a:ext>
              </a:extLst>
            </p:cNvPr>
            <p:cNvSpPr/>
            <p:nvPr/>
          </p:nvSpPr>
          <p:spPr>
            <a:xfrm>
              <a:off x="3556400" y="8973944"/>
              <a:ext cx="200446" cy="200446"/>
            </a:xfrm>
            <a:prstGeom prst="heart">
              <a:avLst/>
            </a:prstGeom>
            <a:solidFill>
              <a:srgbClr val="FFFF00"/>
            </a:solidFill>
            <a:ln>
              <a:solidFill>
                <a:srgbClr val="FFFF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en-US" altLang="ja-JP" sz="2004" dirty="0">
                <a:solidFill>
                  <a:schemeClr val="tx1"/>
                </a:solidFill>
              </a:endParaRPr>
            </a:p>
            <a:p>
              <a:pPr algn="ctr"/>
              <a:r>
                <a:rPr kumimoji="1" lang="en-US" altLang="ja-JP" sz="668" b="1" dirty="0">
                  <a:solidFill>
                    <a:schemeClr val="tx1"/>
                  </a:solidFill>
                </a:rPr>
                <a:t>2</a:t>
              </a:r>
            </a:p>
            <a:p>
              <a:pPr algn="ctr"/>
              <a:endParaRPr kumimoji="1" lang="ja-JP" altLang="en-US" sz="2004" dirty="0">
                <a:solidFill>
                  <a:schemeClr val="tx1"/>
                </a:solidFill>
              </a:endParaRPr>
            </a:p>
          </p:txBody>
        </p:sp>
        <p:sp>
          <p:nvSpPr>
            <p:cNvPr id="42" name="テキスト ボックス 41">
              <a:extLst>
                <a:ext uri="{FF2B5EF4-FFF2-40B4-BE49-F238E27FC236}">
                  <a16:creationId xmlns:a16="http://schemas.microsoft.com/office/drawing/2014/main" id="{E2E6BEDB-7A87-67FA-5F8C-364018F01A91}"/>
                </a:ext>
              </a:extLst>
            </p:cNvPr>
            <p:cNvSpPr txBox="1"/>
            <p:nvPr/>
          </p:nvSpPr>
          <p:spPr>
            <a:xfrm>
              <a:off x="2960252" y="9253936"/>
              <a:ext cx="1411873" cy="533992"/>
            </a:xfrm>
            <a:prstGeom prst="rect">
              <a:avLst/>
            </a:prstGeom>
            <a:noFill/>
          </p:spPr>
          <p:txBody>
            <a:bodyPr wrap="square" rtlCol="0" anchor="ctr">
              <a:spAutoFit/>
            </a:bodyPr>
            <a:lstStyle/>
            <a:p>
              <a:pPr algn="ctr"/>
              <a:r>
                <a:rPr kumimoji="1" lang="ja-JP" altLang="en-US" sz="668" b="1" dirty="0">
                  <a:latin typeface="HG丸ｺﾞｼｯｸM-PRO" panose="020F0600000000000000" pitchFamily="50" charset="-128"/>
                  <a:ea typeface="HG丸ｺﾞｼｯｸM-PRO" panose="020F0600000000000000" pitchFamily="50" charset="-128"/>
                </a:rPr>
                <a:t>子ども食堂</a:t>
              </a:r>
              <a:endParaRPr kumimoji="1" lang="en-US" altLang="ja-JP" sz="668" b="1" dirty="0">
                <a:latin typeface="HG丸ｺﾞｼｯｸM-PRO" panose="020F0600000000000000" pitchFamily="50" charset="-128"/>
                <a:ea typeface="HG丸ｺﾞｼｯｸM-PRO" panose="020F0600000000000000" pitchFamily="50" charset="-128"/>
              </a:endParaRPr>
            </a:p>
            <a:p>
              <a:pPr algn="ctr"/>
              <a:r>
                <a:rPr kumimoji="1" lang="en-US" altLang="ja-JP" sz="1002" b="1" dirty="0">
                  <a:latin typeface="HG丸ｺﾞｼｯｸM-PRO" panose="020F0600000000000000" pitchFamily="50" charset="-128"/>
                  <a:ea typeface="HG丸ｺﾞｼｯｸM-PRO" panose="020F0600000000000000" pitchFamily="50" charset="-128"/>
                </a:rPr>
                <a:t>DONCHICCHI </a:t>
              </a:r>
            </a:p>
            <a:p>
              <a:pPr algn="ctr"/>
              <a:r>
                <a:rPr lang="ja-JP" altLang="en-US" sz="6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場所：芦花ホーム</a:t>
              </a:r>
              <a:endParaRPr lang="en-US" altLang="ja-JP" sz="600"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ctr"/>
              <a:r>
                <a:rPr kumimoji="1" lang="ja-JP" altLang="en-US" sz="600" dirty="0">
                  <a:latin typeface="HG丸ｺﾞｼｯｸM-PRO" panose="020F0600000000000000" pitchFamily="50" charset="-128"/>
                  <a:ea typeface="HG丸ｺﾞｼｯｸM-PRO" panose="020F0600000000000000" pitchFamily="50" charset="-128"/>
                </a:rPr>
                <a:t>粕谷</a:t>
              </a:r>
              <a:r>
                <a:rPr kumimoji="1" lang="en-US" altLang="ja-JP" sz="600" dirty="0">
                  <a:latin typeface="HG丸ｺﾞｼｯｸM-PRO" panose="020F0600000000000000" pitchFamily="50" charset="-128"/>
                  <a:ea typeface="HG丸ｺﾞｼｯｸM-PRO" panose="020F0600000000000000" pitchFamily="50" charset="-128"/>
                </a:rPr>
                <a:t>2-23-1</a:t>
              </a:r>
              <a:endParaRPr kumimoji="1" lang="ja-JP" altLang="en-US" sz="600" dirty="0">
                <a:latin typeface="HG丸ｺﾞｼｯｸM-PRO" panose="020F0600000000000000" pitchFamily="50" charset="-128"/>
                <a:ea typeface="HG丸ｺﾞｼｯｸM-PRO" panose="020F0600000000000000" pitchFamily="50" charset="-128"/>
              </a:endParaRPr>
            </a:p>
          </p:txBody>
        </p:sp>
      </p:grpSp>
      <p:sp>
        <p:nvSpPr>
          <p:cNvPr id="45" name="ハート 44">
            <a:extLst>
              <a:ext uri="{FF2B5EF4-FFF2-40B4-BE49-F238E27FC236}">
                <a16:creationId xmlns:a16="http://schemas.microsoft.com/office/drawing/2014/main" id="{8D9BD821-3918-1651-0DB3-DF03C6C2192F}"/>
              </a:ext>
            </a:extLst>
          </p:cNvPr>
          <p:cNvSpPr/>
          <p:nvPr/>
        </p:nvSpPr>
        <p:spPr>
          <a:xfrm>
            <a:off x="10828286" y="1735166"/>
            <a:ext cx="162000" cy="162000"/>
          </a:xfrm>
          <a:prstGeom prst="heart">
            <a:avLst/>
          </a:prstGeom>
          <a:solidFill>
            <a:srgbClr val="FFFF00"/>
          </a:solidFill>
          <a:ln>
            <a:solidFill>
              <a:srgbClr val="FFFF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en-US" altLang="ja-JP" sz="2004" dirty="0">
              <a:solidFill>
                <a:schemeClr val="tx1"/>
              </a:solidFill>
            </a:endParaRPr>
          </a:p>
          <a:p>
            <a:pPr algn="ctr"/>
            <a:r>
              <a:rPr kumimoji="1" lang="ja-JP" altLang="en-US" sz="668" b="1" dirty="0">
                <a:solidFill>
                  <a:schemeClr val="tx1"/>
                </a:solidFill>
              </a:rPr>
              <a:t>２</a:t>
            </a:r>
            <a:endParaRPr kumimoji="1" lang="en-US" altLang="ja-JP" sz="668" b="1" dirty="0">
              <a:solidFill>
                <a:schemeClr val="tx1"/>
              </a:solidFill>
            </a:endParaRPr>
          </a:p>
          <a:p>
            <a:pPr algn="ctr"/>
            <a:endParaRPr kumimoji="1" lang="ja-JP" altLang="en-US" sz="2004" dirty="0">
              <a:solidFill>
                <a:schemeClr val="tx1"/>
              </a:solidFill>
            </a:endParaRPr>
          </a:p>
        </p:txBody>
      </p:sp>
      <p:pic>
        <p:nvPicPr>
          <p:cNvPr id="43" name="図 42" descr="QR コード&#10;&#10;AI によって生成されたコンテンツは間違っている可能性があります。">
            <a:extLst>
              <a:ext uri="{FF2B5EF4-FFF2-40B4-BE49-F238E27FC236}">
                <a16:creationId xmlns:a16="http://schemas.microsoft.com/office/drawing/2014/main" id="{14E8EC5D-8C94-AA79-5E6B-9FE85DC8655B}"/>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2611161" y="9682374"/>
            <a:ext cx="587303" cy="587303"/>
          </a:xfrm>
          <a:prstGeom prst="rect">
            <a:avLst/>
          </a:prstGeom>
        </p:spPr>
      </p:pic>
      <p:sp>
        <p:nvSpPr>
          <p:cNvPr id="34" name="四角形: 角を丸くする 33">
            <a:extLst>
              <a:ext uri="{FF2B5EF4-FFF2-40B4-BE49-F238E27FC236}">
                <a16:creationId xmlns:a16="http://schemas.microsoft.com/office/drawing/2014/main" id="{25A9B6A8-3A19-739A-C37E-732C0E665F29}"/>
              </a:ext>
            </a:extLst>
          </p:cNvPr>
          <p:cNvSpPr/>
          <p:nvPr/>
        </p:nvSpPr>
        <p:spPr>
          <a:xfrm>
            <a:off x="7596990" y="8797935"/>
            <a:ext cx="1191476" cy="502755"/>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r>
              <a:rPr kumimoji="1" lang="ja-JP" altLang="en-US" sz="800" dirty="0">
                <a:latin typeface="HG丸ｺﾞｼｯｸM-PRO" panose="020F0600000000000000" pitchFamily="50" charset="-128"/>
                <a:ea typeface="HG丸ｺﾞｼｯｸM-PRO" panose="020F0600000000000000" pitchFamily="50" charset="-128"/>
              </a:rPr>
              <a:t>詳細は、</a:t>
            </a:r>
            <a:endParaRPr kumimoji="1" lang="en-US" altLang="ja-JP" sz="800" dirty="0">
              <a:latin typeface="HG丸ｺﾞｼｯｸM-PRO" panose="020F0600000000000000" pitchFamily="50" charset="-128"/>
              <a:ea typeface="HG丸ｺﾞｼｯｸM-PRO" panose="020F0600000000000000" pitchFamily="50" charset="-128"/>
            </a:endParaRPr>
          </a:p>
          <a:p>
            <a:r>
              <a:rPr kumimoji="1" lang="ja-JP" altLang="en-US" sz="800" dirty="0">
                <a:latin typeface="HG丸ｺﾞｼｯｸM-PRO" panose="020F0600000000000000" pitchFamily="50" charset="-128"/>
                <a:ea typeface="HG丸ｺﾞｼｯｸM-PRO" panose="020F0600000000000000" pitchFamily="50" charset="-128"/>
              </a:rPr>
              <a:t>お問い合わせ先までご連絡ください</a:t>
            </a:r>
            <a:r>
              <a:rPr kumimoji="1" lang="ja-JP" altLang="en-US" sz="900" dirty="0">
                <a:latin typeface="HG丸ｺﾞｼｯｸM-PRO" panose="020F0600000000000000" pitchFamily="50" charset="-128"/>
                <a:ea typeface="HG丸ｺﾞｼｯｸM-PRO" panose="020F0600000000000000" pitchFamily="50" charset="-128"/>
              </a:rPr>
              <a:t>。</a:t>
            </a:r>
          </a:p>
        </p:txBody>
      </p:sp>
      <p:pic>
        <p:nvPicPr>
          <p:cNvPr id="38" name="図 37"/>
          <p:cNvPicPr>
            <a:picLocks noChangeAspect="1"/>
          </p:cNvPicPr>
          <p:nvPr/>
        </p:nvPicPr>
        <p:blipFill>
          <a:blip r:embed="rId32" cstate="print">
            <a:extLst>
              <a:ext uri="{28A0092B-C50C-407E-A947-70E740481C1C}">
                <a14:useLocalDpi xmlns:a14="http://schemas.microsoft.com/office/drawing/2010/main" val="0"/>
              </a:ext>
            </a:extLst>
          </a:blip>
          <a:stretch>
            <a:fillRect/>
          </a:stretch>
        </p:blipFill>
        <p:spPr>
          <a:xfrm>
            <a:off x="8466899" y="8827207"/>
            <a:ext cx="836925" cy="749886"/>
          </a:xfrm>
          <a:prstGeom prst="rect">
            <a:avLst/>
          </a:prstGeom>
        </p:spPr>
      </p:pic>
      <p:sp>
        <p:nvSpPr>
          <p:cNvPr id="36" name="四角形: 角を丸くする 35">
            <a:extLst>
              <a:ext uri="{FF2B5EF4-FFF2-40B4-BE49-F238E27FC236}">
                <a16:creationId xmlns:a16="http://schemas.microsoft.com/office/drawing/2014/main" id="{F3B19D3F-BF64-F305-BCB5-B13EEBF4E859}"/>
              </a:ext>
            </a:extLst>
          </p:cNvPr>
          <p:cNvSpPr/>
          <p:nvPr/>
        </p:nvSpPr>
        <p:spPr>
          <a:xfrm>
            <a:off x="747791" y="9660882"/>
            <a:ext cx="1191476" cy="502755"/>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r>
              <a:rPr kumimoji="1" lang="ja-JP" altLang="en-US" sz="800" dirty="0">
                <a:latin typeface="HG丸ｺﾞｼｯｸM-PRO" panose="020F0600000000000000" pitchFamily="50" charset="-128"/>
                <a:ea typeface="HG丸ｺﾞｼｯｸM-PRO" panose="020F0600000000000000" pitchFamily="50" charset="-128"/>
              </a:rPr>
              <a:t>詳細は、</a:t>
            </a:r>
            <a:endParaRPr kumimoji="1" lang="en-US" altLang="ja-JP" sz="800" dirty="0">
              <a:latin typeface="HG丸ｺﾞｼｯｸM-PRO" panose="020F0600000000000000" pitchFamily="50" charset="-128"/>
              <a:ea typeface="HG丸ｺﾞｼｯｸM-PRO" panose="020F0600000000000000" pitchFamily="50" charset="-128"/>
            </a:endParaRPr>
          </a:p>
          <a:p>
            <a:r>
              <a:rPr kumimoji="1" lang="ja-JP" altLang="en-US" sz="800" dirty="0">
                <a:latin typeface="HG丸ｺﾞｼｯｸM-PRO" panose="020F0600000000000000" pitchFamily="50" charset="-128"/>
                <a:ea typeface="HG丸ｺﾞｼｯｸM-PRO" panose="020F0600000000000000" pitchFamily="50" charset="-128"/>
              </a:rPr>
              <a:t>お問い合わせ先までご連絡ください</a:t>
            </a:r>
            <a:r>
              <a:rPr kumimoji="1" lang="ja-JP" altLang="en-US" sz="900" dirty="0">
                <a:latin typeface="HG丸ｺﾞｼｯｸM-PRO" panose="020F0600000000000000" pitchFamily="50" charset="-128"/>
                <a:ea typeface="HG丸ｺﾞｼｯｸM-PRO" panose="020F0600000000000000" pitchFamily="50" charset="-128"/>
              </a:rPr>
              <a:t>。</a:t>
            </a:r>
          </a:p>
        </p:txBody>
      </p:sp>
    </p:spTree>
    <p:extLst>
      <p:ext uri="{BB962C8B-B14F-4D97-AF65-F5344CB8AC3E}">
        <p14:creationId xmlns:p14="http://schemas.microsoft.com/office/powerpoint/2010/main" val="35286619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図 23"/>
          <p:cNvPicPr>
            <a:picLocks noChangeAspect="1"/>
          </p:cNvPicPr>
          <p:nvPr/>
        </p:nvPicPr>
        <p:blipFill rotWithShape="1">
          <a:blip r:embed="rId3">
            <a:extLst>
              <a:ext uri="{28A0092B-C50C-407E-A947-70E740481C1C}">
                <a14:useLocalDpi xmlns:a14="http://schemas.microsoft.com/office/drawing/2010/main" val="0"/>
              </a:ext>
            </a:extLst>
          </a:blip>
          <a:srcRect l="13455" r="7273"/>
          <a:stretch/>
        </p:blipFill>
        <p:spPr>
          <a:xfrm>
            <a:off x="3091243" y="585655"/>
            <a:ext cx="10091995" cy="8997952"/>
          </a:xfrm>
          <a:prstGeom prst="rect">
            <a:avLst/>
          </a:prstGeom>
          <a:ln>
            <a:solidFill>
              <a:srgbClr val="002060"/>
            </a:solidFill>
          </a:ln>
          <a:effectLst>
            <a:softEdge rad="112500"/>
          </a:effectLst>
        </p:spPr>
      </p:pic>
      <p:sp>
        <p:nvSpPr>
          <p:cNvPr id="10" name="角丸四角形 9"/>
          <p:cNvSpPr/>
          <p:nvPr/>
        </p:nvSpPr>
        <p:spPr>
          <a:xfrm>
            <a:off x="1209532" y="6323178"/>
            <a:ext cx="2217073" cy="1007047"/>
          </a:xfrm>
          <a:prstGeom prst="roundRect">
            <a:avLst>
              <a:gd name="adj" fmla="val 4996"/>
            </a:avLst>
          </a:prstGeom>
          <a:noFill/>
          <a:ln w="635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200446" tIns="0" rIns="0" bIns="0" rtlCol="0" anchor="ctr"/>
          <a:lstStyle/>
          <a:p>
            <a:pPr>
              <a:lnSpc>
                <a:spcPts val="1336"/>
              </a:lnSpc>
            </a:pPr>
            <a:r>
              <a:rPr kumimoji="1" lang="zh-TW" altLang="en-US" sz="891" dirty="0">
                <a:solidFill>
                  <a:schemeClr val="tx1"/>
                </a:solidFill>
                <a:latin typeface="HG丸ｺﾞｼｯｸM-PRO" panose="020F0600000000000000" pitchFamily="50" charset="-128"/>
                <a:ea typeface="HG丸ｺﾞｼｯｸM-PRO" panose="020F0600000000000000" pitchFamily="50" charset="-128"/>
              </a:rPr>
              <a:t>       </a:t>
            </a:r>
          </a:p>
        </p:txBody>
      </p:sp>
      <p:sp>
        <p:nvSpPr>
          <p:cNvPr id="11" name="角丸四角形 10"/>
          <p:cNvSpPr/>
          <p:nvPr/>
        </p:nvSpPr>
        <p:spPr>
          <a:xfrm>
            <a:off x="907894" y="1755080"/>
            <a:ext cx="2552412" cy="4313150"/>
          </a:xfrm>
          <a:prstGeom prst="roundRect">
            <a:avLst>
              <a:gd name="adj" fmla="val 4996"/>
            </a:avLst>
          </a:prstGeom>
          <a:solidFill>
            <a:schemeClr val="bg1"/>
          </a:solidFill>
          <a:ln w="63500">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200446" tIns="0" rIns="0" bIns="0" rtlCol="0" anchor="ctr"/>
          <a:lstStyle/>
          <a:p>
            <a:pPr>
              <a:lnSpc>
                <a:spcPts val="1350"/>
              </a:lnSpc>
            </a:pPr>
            <a:r>
              <a:rPr kumimoji="1" lang="ja-JP" altLang="en-US" sz="891" dirty="0">
                <a:solidFill>
                  <a:schemeClr val="tx1"/>
                </a:solidFill>
                <a:latin typeface="HG丸ｺﾞｼｯｸM-PRO" panose="020F0600000000000000" pitchFamily="50" charset="-128"/>
                <a:ea typeface="HG丸ｺﾞｼｯｸM-PRO" panose="020F0600000000000000" pitchFamily="50" charset="-128"/>
              </a:rPr>
              <a:t>烏山北保育園</a:t>
            </a:r>
          </a:p>
          <a:p>
            <a:pPr>
              <a:lnSpc>
                <a:spcPts val="1350"/>
              </a:lnSpc>
            </a:pPr>
            <a:r>
              <a:rPr kumimoji="1" lang="ja-JP" altLang="en-US" sz="891" dirty="0">
                <a:solidFill>
                  <a:schemeClr val="tx1"/>
                </a:solidFill>
                <a:latin typeface="HG丸ｺﾞｼｯｸM-PRO" panose="020F0600000000000000" pitchFamily="50" charset="-128"/>
                <a:ea typeface="HG丸ｺﾞｼｯｸM-PRO" panose="020F0600000000000000" pitchFamily="50" charset="-128"/>
              </a:rPr>
              <a:t>給田保育園</a:t>
            </a:r>
          </a:p>
          <a:p>
            <a:pPr>
              <a:lnSpc>
                <a:spcPts val="1350"/>
              </a:lnSpc>
            </a:pPr>
            <a:r>
              <a:rPr kumimoji="1" lang="ja-JP" altLang="en-US" sz="891" dirty="0">
                <a:solidFill>
                  <a:schemeClr val="tx1"/>
                </a:solidFill>
                <a:latin typeface="HG丸ｺﾞｼｯｸM-PRO" panose="020F0600000000000000" pitchFamily="50" charset="-128"/>
                <a:ea typeface="HG丸ｺﾞｼｯｸM-PRO" panose="020F0600000000000000" pitchFamily="50" charset="-128"/>
              </a:rPr>
              <a:t>西之谷保育園</a:t>
            </a:r>
          </a:p>
          <a:p>
            <a:pPr>
              <a:lnSpc>
                <a:spcPts val="1350"/>
              </a:lnSpc>
            </a:pPr>
            <a:r>
              <a:rPr kumimoji="1" lang="ja-JP" altLang="en-US" sz="891" dirty="0">
                <a:solidFill>
                  <a:schemeClr val="tx1"/>
                </a:solidFill>
                <a:latin typeface="HG丸ｺﾞｼｯｸM-PRO" panose="020F0600000000000000" pitchFamily="50" charset="-128"/>
                <a:ea typeface="HG丸ｺﾞｼｯｸM-PRO" panose="020F0600000000000000" pitchFamily="50" charset="-128"/>
              </a:rPr>
              <a:t>芦花保育園</a:t>
            </a:r>
          </a:p>
          <a:p>
            <a:pPr>
              <a:lnSpc>
                <a:spcPts val="1350"/>
              </a:lnSpc>
            </a:pPr>
            <a:r>
              <a:rPr kumimoji="1" lang="ja-JP" altLang="en-US" sz="891" dirty="0">
                <a:solidFill>
                  <a:schemeClr val="tx1"/>
                </a:solidFill>
                <a:latin typeface="HG丸ｺﾞｼｯｸM-PRO" panose="020F0600000000000000" pitchFamily="50" charset="-128"/>
                <a:ea typeface="HG丸ｺﾞｼｯｸM-PRO" panose="020F0600000000000000" pitchFamily="50" charset="-128"/>
              </a:rPr>
              <a:t>烏山いちご保育園</a:t>
            </a:r>
          </a:p>
          <a:p>
            <a:pPr>
              <a:lnSpc>
                <a:spcPts val="1350"/>
              </a:lnSpc>
            </a:pPr>
            <a:r>
              <a:rPr kumimoji="1" lang="ja-JP" altLang="en-US" sz="891" dirty="0">
                <a:solidFill>
                  <a:schemeClr val="tx1"/>
                </a:solidFill>
                <a:latin typeface="HG丸ｺﾞｼｯｸM-PRO" panose="020F0600000000000000" pitchFamily="50" charset="-128"/>
                <a:ea typeface="HG丸ｺﾞｼｯｸM-PRO" panose="020F0600000000000000" pitchFamily="50" charset="-128"/>
              </a:rPr>
              <a:t>烏山杉の子保育園</a:t>
            </a:r>
          </a:p>
          <a:p>
            <a:pPr>
              <a:lnSpc>
                <a:spcPts val="1350"/>
              </a:lnSpc>
            </a:pPr>
            <a:r>
              <a:rPr kumimoji="1" lang="ja-JP" altLang="en-US" sz="891" dirty="0">
                <a:solidFill>
                  <a:schemeClr val="tx1"/>
                </a:solidFill>
                <a:latin typeface="HG丸ｺﾞｼｯｸM-PRO" panose="020F0600000000000000" pitchFamily="50" charset="-128"/>
                <a:ea typeface="HG丸ｺﾞｼｯｸM-PRO" panose="020F0600000000000000" pitchFamily="50" charset="-128"/>
              </a:rPr>
              <a:t>烏山翼保育園</a:t>
            </a:r>
          </a:p>
          <a:p>
            <a:pPr>
              <a:lnSpc>
                <a:spcPts val="1350"/>
              </a:lnSpc>
            </a:pPr>
            <a:r>
              <a:rPr kumimoji="1" lang="ja-JP" altLang="en-US" sz="891" dirty="0">
                <a:solidFill>
                  <a:schemeClr val="tx1"/>
                </a:solidFill>
                <a:latin typeface="HG丸ｺﾞｼｯｸM-PRO" panose="020F0600000000000000" pitchFamily="50" charset="-128"/>
                <a:ea typeface="HG丸ｺﾞｼｯｸM-PRO" panose="020F0600000000000000" pitchFamily="50" charset="-128"/>
              </a:rPr>
              <a:t>烏山保育園</a:t>
            </a:r>
          </a:p>
          <a:p>
            <a:pPr>
              <a:lnSpc>
                <a:spcPts val="1350"/>
              </a:lnSpc>
            </a:pPr>
            <a:r>
              <a:rPr kumimoji="1" lang="ja-JP" altLang="en-US" sz="891" dirty="0">
                <a:solidFill>
                  <a:schemeClr val="tx1"/>
                </a:solidFill>
                <a:latin typeface="HG丸ｺﾞｼｯｸM-PRO" panose="020F0600000000000000" pitchFamily="50" charset="-128"/>
                <a:ea typeface="HG丸ｺﾞｼｯｸM-PRO" panose="020F0600000000000000" pitchFamily="50" charset="-128"/>
              </a:rPr>
              <a:t>北烏山なごみ保育園</a:t>
            </a:r>
          </a:p>
          <a:p>
            <a:pPr>
              <a:lnSpc>
                <a:spcPts val="1350"/>
              </a:lnSpc>
            </a:pPr>
            <a:r>
              <a:rPr kumimoji="1" lang="ja-JP" altLang="en-US" sz="891" dirty="0">
                <a:solidFill>
                  <a:schemeClr val="tx1"/>
                </a:solidFill>
                <a:latin typeface="HG丸ｺﾞｼｯｸM-PRO" panose="020F0600000000000000" pitchFamily="50" charset="-128"/>
                <a:ea typeface="HG丸ｺﾞｼｯｸM-PRO" panose="020F0600000000000000" pitchFamily="50" charset="-128"/>
              </a:rPr>
              <a:t>京王キッズプラッツ烏山</a:t>
            </a:r>
          </a:p>
          <a:p>
            <a:pPr>
              <a:lnSpc>
                <a:spcPts val="1350"/>
              </a:lnSpc>
            </a:pPr>
            <a:r>
              <a:rPr kumimoji="1" lang="ja-JP" altLang="en-US" sz="891" dirty="0">
                <a:solidFill>
                  <a:schemeClr val="tx1"/>
                </a:solidFill>
                <a:latin typeface="HG丸ｺﾞｼｯｸM-PRO" panose="020F0600000000000000" pitchFamily="50" charset="-128"/>
                <a:ea typeface="HG丸ｺﾞｼｯｸM-PRO" panose="020F0600000000000000" pitchFamily="50" charset="-128"/>
              </a:rPr>
              <a:t>せたがや小鳥の森保育園</a:t>
            </a:r>
          </a:p>
          <a:p>
            <a:pPr>
              <a:lnSpc>
                <a:spcPts val="1350"/>
              </a:lnSpc>
            </a:pPr>
            <a:r>
              <a:rPr kumimoji="1" lang="ja-JP" altLang="en-US" sz="891" dirty="0">
                <a:solidFill>
                  <a:schemeClr val="tx1"/>
                </a:solidFill>
                <a:latin typeface="HG丸ｺﾞｼｯｸM-PRO" panose="020F0600000000000000" pitchFamily="50" charset="-128"/>
                <a:ea typeface="HG丸ｺﾞｼｯｸM-PRO" panose="020F0600000000000000" pitchFamily="50" charset="-128"/>
              </a:rPr>
              <a:t>第二いちご保育園</a:t>
            </a:r>
          </a:p>
          <a:p>
            <a:pPr>
              <a:lnSpc>
                <a:spcPts val="1350"/>
              </a:lnSpc>
            </a:pPr>
            <a:r>
              <a:rPr kumimoji="1" lang="ja-JP" altLang="en-US" sz="891" dirty="0" err="1">
                <a:solidFill>
                  <a:schemeClr val="tx1"/>
                </a:solidFill>
                <a:latin typeface="HG丸ｺﾞｼｯｸM-PRO" panose="020F0600000000000000" pitchFamily="50" charset="-128"/>
                <a:ea typeface="HG丸ｺﾞｼｯｸM-PRO" panose="020F0600000000000000" pitchFamily="50" charset="-128"/>
              </a:rPr>
              <a:t>にじいろ</a:t>
            </a:r>
            <a:r>
              <a:rPr kumimoji="1" lang="ja-JP" altLang="en-US" sz="891" dirty="0">
                <a:solidFill>
                  <a:schemeClr val="tx1"/>
                </a:solidFill>
                <a:latin typeface="HG丸ｺﾞｼｯｸM-PRO" panose="020F0600000000000000" pitchFamily="50" charset="-128"/>
                <a:ea typeface="HG丸ｺﾞｼｯｸM-PRO" panose="020F0600000000000000" pitchFamily="50" charset="-128"/>
              </a:rPr>
              <a:t>保育園給田</a:t>
            </a:r>
          </a:p>
          <a:p>
            <a:pPr>
              <a:lnSpc>
                <a:spcPts val="1350"/>
              </a:lnSpc>
            </a:pPr>
            <a:r>
              <a:rPr kumimoji="1" lang="ja-JP" altLang="en-US" sz="891" dirty="0" err="1">
                <a:solidFill>
                  <a:schemeClr val="tx1"/>
                </a:solidFill>
                <a:latin typeface="HG丸ｺﾞｼｯｸM-PRO" panose="020F0600000000000000" pitchFamily="50" charset="-128"/>
                <a:ea typeface="HG丸ｺﾞｼｯｸM-PRO" panose="020F0600000000000000" pitchFamily="50" charset="-128"/>
              </a:rPr>
              <a:t>にじいろ</a:t>
            </a:r>
            <a:r>
              <a:rPr kumimoji="1" lang="ja-JP" altLang="en-US" sz="891" dirty="0">
                <a:solidFill>
                  <a:schemeClr val="tx1"/>
                </a:solidFill>
                <a:latin typeface="HG丸ｺﾞｼｯｸM-PRO" panose="020F0600000000000000" pitchFamily="50" charset="-128"/>
                <a:ea typeface="HG丸ｺﾞｼｯｸM-PRO" panose="020F0600000000000000" pitchFamily="50" charset="-128"/>
              </a:rPr>
              <a:t>保育園給田分園</a:t>
            </a:r>
          </a:p>
          <a:p>
            <a:pPr>
              <a:lnSpc>
                <a:spcPts val="1350"/>
              </a:lnSpc>
            </a:pPr>
            <a:r>
              <a:rPr kumimoji="1" lang="ja-JP" altLang="en-US" sz="891" dirty="0">
                <a:solidFill>
                  <a:schemeClr val="tx1"/>
                </a:solidFill>
                <a:latin typeface="HG丸ｺﾞｼｯｸM-PRO" panose="020F0600000000000000" pitchFamily="50" charset="-128"/>
                <a:ea typeface="HG丸ｺﾞｼｯｸM-PRO" panose="020F0600000000000000" pitchFamily="50" charset="-128"/>
              </a:rPr>
              <a:t>メネス保育園</a:t>
            </a:r>
          </a:p>
          <a:p>
            <a:pPr>
              <a:lnSpc>
                <a:spcPts val="1350"/>
              </a:lnSpc>
            </a:pPr>
            <a:r>
              <a:rPr kumimoji="1" lang="ja-JP" altLang="en-US" sz="891" dirty="0">
                <a:solidFill>
                  <a:schemeClr val="tx1"/>
                </a:solidFill>
                <a:latin typeface="HG丸ｺﾞｼｯｸM-PRO" panose="020F0600000000000000" pitchFamily="50" charset="-128"/>
                <a:ea typeface="HG丸ｺﾞｼｯｸM-PRO" panose="020F0600000000000000" pitchFamily="50" charset="-128"/>
              </a:rPr>
              <a:t>ラフ・クルー烏山保育園</a:t>
            </a:r>
          </a:p>
          <a:p>
            <a:pPr>
              <a:lnSpc>
                <a:spcPts val="1350"/>
              </a:lnSpc>
            </a:pPr>
            <a:r>
              <a:rPr kumimoji="1" lang="ja-JP" altLang="en-US" sz="891" dirty="0">
                <a:solidFill>
                  <a:schemeClr val="tx1"/>
                </a:solidFill>
                <a:latin typeface="HG丸ｺﾞｼｯｸM-PRO" panose="020F0600000000000000" pitchFamily="50" charset="-128"/>
                <a:ea typeface="HG丸ｺﾞｼｯｸM-PRO" panose="020F0600000000000000" pitchFamily="50" charset="-128"/>
              </a:rPr>
              <a:t>ラフ・クルー烏山保育園分園</a:t>
            </a:r>
          </a:p>
          <a:p>
            <a:pPr>
              <a:lnSpc>
                <a:spcPts val="1350"/>
              </a:lnSpc>
            </a:pPr>
            <a:r>
              <a:rPr kumimoji="1" lang="ja-JP" altLang="en-US" sz="891" dirty="0">
                <a:solidFill>
                  <a:schemeClr val="tx1"/>
                </a:solidFill>
                <a:latin typeface="HG丸ｺﾞｼｯｸM-PRO" panose="020F0600000000000000" pitchFamily="50" charset="-128"/>
                <a:ea typeface="HG丸ｺﾞｼｯｸM-PRO" panose="020F0600000000000000" pitchFamily="50" charset="-128"/>
              </a:rPr>
              <a:t>千歳</a:t>
            </a:r>
            <a:r>
              <a:rPr kumimoji="1" lang="ja-JP" altLang="en-US" sz="891" dirty="0" err="1">
                <a:solidFill>
                  <a:schemeClr val="tx1"/>
                </a:solidFill>
                <a:latin typeface="HG丸ｺﾞｼｯｸM-PRO" panose="020F0600000000000000" pitchFamily="50" charset="-128"/>
                <a:ea typeface="HG丸ｺﾞｼｯｸM-PRO" panose="020F0600000000000000" pitchFamily="50" charset="-128"/>
              </a:rPr>
              <a:t>ぴっち</a:t>
            </a:r>
            <a:r>
              <a:rPr kumimoji="1" lang="ja-JP" altLang="en-US" sz="891" dirty="0">
                <a:solidFill>
                  <a:schemeClr val="tx1"/>
                </a:solidFill>
                <a:latin typeface="HG丸ｺﾞｼｯｸM-PRO" panose="020F0600000000000000" pitchFamily="50" charset="-128"/>
                <a:ea typeface="HG丸ｺﾞｼｯｸM-PRO" panose="020F0600000000000000" pitchFamily="50" charset="-128"/>
              </a:rPr>
              <a:t>小規模保育園</a:t>
            </a:r>
          </a:p>
          <a:p>
            <a:pPr>
              <a:lnSpc>
                <a:spcPts val="1350"/>
              </a:lnSpc>
            </a:pPr>
            <a:r>
              <a:rPr kumimoji="1" lang="ja-JP" altLang="en-US" sz="891" dirty="0">
                <a:solidFill>
                  <a:schemeClr val="tx1"/>
                </a:solidFill>
                <a:latin typeface="HG丸ｺﾞｼｯｸM-PRO" panose="020F0600000000000000" pitchFamily="50" charset="-128"/>
                <a:ea typeface="HG丸ｺﾞｼｯｸM-PRO" panose="020F0600000000000000" pitchFamily="50" charset="-128"/>
              </a:rPr>
              <a:t>翼の鐘保育園</a:t>
            </a:r>
          </a:p>
          <a:p>
            <a:pPr>
              <a:lnSpc>
                <a:spcPts val="1350"/>
              </a:lnSpc>
            </a:pPr>
            <a:r>
              <a:rPr kumimoji="1" lang="ja-JP" altLang="en-US" sz="891" dirty="0" err="1">
                <a:solidFill>
                  <a:schemeClr val="tx1"/>
                </a:solidFill>
                <a:latin typeface="HG丸ｺﾞｼｯｸM-PRO" panose="020F0600000000000000" pitchFamily="50" charset="-128"/>
                <a:ea typeface="HG丸ｺﾞｼｯｸM-PRO" panose="020F0600000000000000" pitchFamily="50" charset="-128"/>
              </a:rPr>
              <a:t>ららる</a:t>
            </a:r>
            <a:r>
              <a:rPr kumimoji="1" lang="ja-JP" altLang="en-US" sz="891" dirty="0">
                <a:solidFill>
                  <a:schemeClr val="tx1"/>
                </a:solidFill>
                <a:latin typeface="HG丸ｺﾞｼｯｸM-PRO" panose="020F0600000000000000" pitchFamily="50" charset="-128"/>
                <a:ea typeface="HG丸ｺﾞｼｯｸM-PRO" panose="020F0600000000000000" pitchFamily="50" charset="-128"/>
              </a:rPr>
              <a:t>ー保育園</a:t>
            </a:r>
          </a:p>
          <a:p>
            <a:pPr>
              <a:lnSpc>
                <a:spcPts val="1350"/>
              </a:lnSpc>
            </a:pPr>
            <a:r>
              <a:rPr kumimoji="1" lang="ja-JP" altLang="en-US" sz="891" dirty="0">
                <a:solidFill>
                  <a:schemeClr val="tx1"/>
                </a:solidFill>
                <a:latin typeface="HG丸ｺﾞｼｯｸM-PRO" panose="020F0600000000000000" pitchFamily="50" charset="-128"/>
                <a:ea typeface="HG丸ｺﾞｼｯｸM-PRO" panose="020F0600000000000000" pitchFamily="50" charset="-128"/>
              </a:rPr>
              <a:t>ポピンズナーサリースクール千歳烏山</a:t>
            </a:r>
          </a:p>
          <a:p>
            <a:pPr>
              <a:lnSpc>
                <a:spcPts val="1350"/>
              </a:lnSpc>
            </a:pPr>
            <a:r>
              <a:rPr kumimoji="1" lang="ja-JP" altLang="en-US" sz="891" dirty="0">
                <a:solidFill>
                  <a:schemeClr val="tx1"/>
                </a:solidFill>
                <a:latin typeface="HG丸ｺﾞｼｯｸM-PRO" panose="020F0600000000000000" pitchFamily="50" charset="-128"/>
                <a:ea typeface="HG丸ｺﾞｼｯｸM-PRO" panose="020F0600000000000000" pitchFamily="50" charset="-128"/>
              </a:rPr>
              <a:t>子育てステーション烏山にこりん</a:t>
            </a:r>
            <a:r>
              <a:rPr kumimoji="1" lang="ja-JP" altLang="en-US" sz="891" dirty="0" err="1">
                <a:solidFill>
                  <a:schemeClr val="tx1"/>
                </a:solidFill>
                <a:latin typeface="HG丸ｺﾞｼｯｸM-PRO" panose="020F0600000000000000" pitchFamily="50" charset="-128"/>
                <a:ea typeface="HG丸ｺﾞｼｯｸM-PRO" panose="020F0600000000000000" pitchFamily="50" charset="-128"/>
              </a:rPr>
              <a:t>る</a:t>
            </a:r>
            <a:r>
              <a:rPr kumimoji="1" lang="ja-JP" altLang="en-US" sz="891" dirty="0">
                <a:solidFill>
                  <a:schemeClr val="tx1"/>
                </a:solidFill>
                <a:latin typeface="HG丸ｺﾞｼｯｸM-PRO" panose="020F0600000000000000" pitchFamily="50" charset="-128"/>
                <a:ea typeface="HG丸ｺﾞｼｯｸM-PRO" panose="020F0600000000000000" pitchFamily="50" charset="-128"/>
              </a:rPr>
              <a:t>ー</a:t>
            </a:r>
            <a:r>
              <a:rPr kumimoji="1" lang="ja-JP" altLang="en-US" sz="891" dirty="0" err="1">
                <a:solidFill>
                  <a:schemeClr val="tx1"/>
                </a:solidFill>
                <a:latin typeface="HG丸ｺﾞｼｯｸM-PRO" panose="020F0600000000000000" pitchFamily="50" charset="-128"/>
                <a:ea typeface="HG丸ｺﾞｼｯｸM-PRO" panose="020F0600000000000000" pitchFamily="50" charset="-128"/>
              </a:rPr>
              <a:t>む</a:t>
            </a:r>
            <a:endParaRPr kumimoji="1" lang="ja-JP" altLang="en-US" sz="891" dirty="0">
              <a:solidFill>
                <a:schemeClr val="tx1"/>
              </a:solidFill>
              <a:latin typeface="HG丸ｺﾞｼｯｸM-PRO" panose="020F0600000000000000" pitchFamily="50" charset="-128"/>
              <a:ea typeface="HG丸ｺﾞｼｯｸM-PRO" panose="020F0600000000000000" pitchFamily="50" charset="-128"/>
            </a:endParaRPr>
          </a:p>
          <a:p>
            <a:pPr>
              <a:lnSpc>
                <a:spcPts val="1350"/>
              </a:lnSpc>
            </a:pPr>
            <a:r>
              <a:rPr kumimoji="1" lang="ja-JP" altLang="en-US" sz="891" dirty="0">
                <a:solidFill>
                  <a:schemeClr val="tx1"/>
                </a:solidFill>
                <a:latin typeface="HG丸ｺﾞｼｯｸM-PRO" panose="020F0600000000000000" pitchFamily="50" charset="-128"/>
                <a:ea typeface="HG丸ｺﾞｼｯｸM-PRO" panose="020F0600000000000000" pitchFamily="50" charset="-128"/>
              </a:rPr>
              <a:t>病児・病後児保育室ポピンズルーム千歳烏山</a:t>
            </a:r>
          </a:p>
        </p:txBody>
      </p:sp>
      <p:pic>
        <p:nvPicPr>
          <p:cNvPr id="7" name="Picture 2" descr="https://1.bp.blogspot.com/-eVWc0WxjRHU/XKWRAsGGL_I/AAAAAAABSNM/kTpiCdzywbI1jbrjbpTC2tbhfXY7VL26ACLcBGAs/s800/building_jidoufukushi1_hoikue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7224" y="1383547"/>
            <a:ext cx="714777" cy="480224"/>
          </a:xfrm>
          <a:prstGeom prst="rect">
            <a:avLst/>
          </a:prstGeom>
          <a:noFill/>
          <a:extLst>
            <a:ext uri="{909E8E84-426E-40DD-AFC4-6F175D3DCCD1}">
              <a14:hiddenFill xmlns:a14="http://schemas.microsoft.com/office/drawing/2010/main">
                <a:solidFill>
                  <a:srgbClr val="FFFFFF"/>
                </a:solidFill>
              </a14:hiddenFill>
            </a:ext>
          </a:extLst>
        </p:spPr>
      </p:pic>
      <p:sp>
        <p:nvSpPr>
          <p:cNvPr id="48" name="角丸四角形 47"/>
          <p:cNvSpPr/>
          <p:nvPr/>
        </p:nvSpPr>
        <p:spPr>
          <a:xfrm>
            <a:off x="731884" y="7615296"/>
            <a:ext cx="3026577" cy="1211204"/>
          </a:xfrm>
          <a:prstGeom prst="roundRect">
            <a:avLst>
              <a:gd name="adj" fmla="val 4996"/>
            </a:avLst>
          </a:prstGeom>
          <a:solidFill>
            <a:schemeClr val="bg1"/>
          </a:solidFill>
          <a:ln w="635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200446" tIns="0" rIns="0" bIns="0" rtlCol="0" anchor="ctr"/>
          <a:lstStyle/>
          <a:p>
            <a:pPr>
              <a:lnSpc>
                <a:spcPts val="1336"/>
              </a:lnSpc>
            </a:pPr>
            <a:endParaRPr kumimoji="1" lang="en-US" altLang="ja-JP" sz="891" dirty="0">
              <a:solidFill>
                <a:schemeClr val="tx1"/>
              </a:solidFill>
              <a:latin typeface="HG丸ｺﾞｼｯｸM-PRO" panose="020F0600000000000000" pitchFamily="50" charset="-128"/>
              <a:ea typeface="HG丸ｺﾞｼｯｸM-PRO" panose="020F0600000000000000" pitchFamily="50" charset="-128"/>
            </a:endParaRPr>
          </a:p>
          <a:p>
            <a:pPr>
              <a:lnSpc>
                <a:spcPts val="1350"/>
              </a:lnSpc>
            </a:pPr>
            <a:r>
              <a:rPr kumimoji="1" lang="ja-JP" altLang="en-US" sz="891" dirty="0">
                <a:solidFill>
                  <a:schemeClr val="tx1"/>
                </a:solidFill>
                <a:latin typeface="HG丸ｺﾞｼｯｸM-PRO" panose="020F0600000000000000" pitchFamily="50" charset="-128"/>
                <a:ea typeface="HG丸ｺﾞｼｯｸM-PRO" panose="020F0600000000000000" pitchFamily="50" charset="-128"/>
              </a:rPr>
              <a:t> 子育てステーション 烏山  おでかけひろばぴん</a:t>
            </a:r>
            <a:r>
              <a:rPr kumimoji="1" lang="ja-JP" altLang="en-US" sz="891" dirty="0" err="1">
                <a:solidFill>
                  <a:schemeClr val="tx1"/>
                </a:solidFill>
                <a:latin typeface="HG丸ｺﾞｼｯｸM-PRO" panose="020F0600000000000000" pitchFamily="50" charset="-128"/>
                <a:ea typeface="HG丸ｺﾞｼｯｸM-PRO" panose="020F0600000000000000" pitchFamily="50" charset="-128"/>
              </a:rPr>
              <a:t>ぽ</a:t>
            </a:r>
            <a:r>
              <a:rPr kumimoji="1" lang="ja-JP" altLang="en-US" sz="891" dirty="0">
                <a:solidFill>
                  <a:schemeClr val="tx1"/>
                </a:solidFill>
                <a:latin typeface="HG丸ｺﾞｼｯｸM-PRO" panose="020F0600000000000000" pitchFamily="50" charset="-128"/>
                <a:ea typeface="HG丸ｺﾞｼｯｸM-PRO" panose="020F0600000000000000" pitchFamily="50" charset="-128"/>
              </a:rPr>
              <a:t>～</a:t>
            </a:r>
            <a:r>
              <a:rPr kumimoji="1" lang="ja-JP" altLang="en-US" sz="891" dirty="0" err="1">
                <a:solidFill>
                  <a:schemeClr val="tx1"/>
                </a:solidFill>
                <a:latin typeface="HG丸ｺﾞｼｯｸM-PRO" panose="020F0600000000000000" pitchFamily="50" charset="-128"/>
                <a:ea typeface="HG丸ｺﾞｼｯｸM-PRO" panose="020F0600000000000000" pitchFamily="50" charset="-128"/>
              </a:rPr>
              <a:t>ん</a:t>
            </a:r>
            <a:endParaRPr kumimoji="1" lang="ja-JP" altLang="en-US" sz="891" dirty="0">
              <a:solidFill>
                <a:schemeClr val="tx1"/>
              </a:solidFill>
              <a:latin typeface="HG丸ｺﾞｼｯｸM-PRO" panose="020F0600000000000000" pitchFamily="50" charset="-128"/>
              <a:ea typeface="HG丸ｺﾞｼｯｸM-PRO" panose="020F0600000000000000" pitchFamily="50" charset="-128"/>
            </a:endParaRPr>
          </a:p>
          <a:p>
            <a:pPr>
              <a:lnSpc>
                <a:spcPts val="1350"/>
              </a:lnSpc>
            </a:pPr>
            <a:r>
              <a:rPr kumimoji="1" lang="ja-JP" altLang="en-US" sz="891" dirty="0">
                <a:solidFill>
                  <a:schemeClr val="tx1"/>
                </a:solidFill>
                <a:latin typeface="HG丸ｺﾞｼｯｸM-PRO" panose="020F0600000000000000" pitchFamily="50" charset="-128"/>
                <a:ea typeface="HG丸ｺﾞｼｯｸM-PRO" panose="020F0600000000000000" pitchFamily="50" charset="-128"/>
              </a:rPr>
              <a:t> おでかけひろばぶりっじ＠</a:t>
            </a:r>
            <a:r>
              <a:rPr kumimoji="1" lang="en-US" altLang="ja-JP" sz="891" dirty="0" err="1">
                <a:solidFill>
                  <a:schemeClr val="tx1"/>
                </a:solidFill>
                <a:latin typeface="HG丸ｺﾞｼｯｸM-PRO" panose="020F0600000000000000" pitchFamily="50" charset="-128"/>
                <a:ea typeface="HG丸ｺﾞｼｯｸM-PRO" panose="020F0600000000000000" pitchFamily="50" charset="-128"/>
              </a:rPr>
              <a:t>roka</a:t>
            </a:r>
            <a:endParaRPr kumimoji="1" lang="en-US" altLang="ja-JP" sz="891" dirty="0">
              <a:solidFill>
                <a:schemeClr val="tx1"/>
              </a:solidFill>
              <a:latin typeface="HG丸ｺﾞｼｯｸM-PRO" panose="020F0600000000000000" pitchFamily="50" charset="-128"/>
              <a:ea typeface="HG丸ｺﾞｼｯｸM-PRO" panose="020F0600000000000000" pitchFamily="50" charset="-128"/>
            </a:endParaRPr>
          </a:p>
          <a:p>
            <a:pPr>
              <a:lnSpc>
                <a:spcPts val="1350"/>
              </a:lnSpc>
            </a:pPr>
            <a:r>
              <a:rPr kumimoji="1" lang="en-US" altLang="ja-JP" sz="891" dirty="0">
                <a:solidFill>
                  <a:schemeClr val="tx1"/>
                </a:solidFill>
                <a:latin typeface="HG丸ｺﾞｼｯｸM-PRO" panose="020F0600000000000000" pitchFamily="50" charset="-128"/>
                <a:ea typeface="HG丸ｺﾞｼｯｸM-PRO" panose="020F0600000000000000" pitchFamily="50" charset="-128"/>
              </a:rPr>
              <a:t> CFF</a:t>
            </a:r>
            <a:r>
              <a:rPr kumimoji="1" lang="ja-JP" altLang="en-US" sz="891" dirty="0">
                <a:solidFill>
                  <a:schemeClr val="tx1"/>
                </a:solidFill>
                <a:latin typeface="HG丸ｺﾞｼｯｸM-PRO" panose="020F0600000000000000" pitchFamily="50" charset="-128"/>
                <a:ea typeface="HG丸ｺﾞｼｯｸM-PRO" panose="020F0600000000000000" pitchFamily="50" charset="-128"/>
              </a:rPr>
              <a:t>ジャパン（子育てひろば）</a:t>
            </a:r>
            <a:endParaRPr kumimoji="1" lang="en-US" altLang="ja-JP" sz="891" dirty="0">
              <a:solidFill>
                <a:schemeClr val="tx1"/>
              </a:solidFill>
              <a:latin typeface="HG丸ｺﾞｼｯｸM-PRO" panose="020F0600000000000000" pitchFamily="50" charset="-128"/>
              <a:ea typeface="HG丸ｺﾞｼｯｸM-PRO" panose="020F0600000000000000" pitchFamily="50" charset="-128"/>
            </a:endParaRPr>
          </a:p>
          <a:p>
            <a:pPr>
              <a:lnSpc>
                <a:spcPts val="1350"/>
              </a:lnSpc>
            </a:pPr>
            <a:r>
              <a:rPr kumimoji="1" lang="ja-JP" altLang="en-US" sz="891" dirty="0">
                <a:solidFill>
                  <a:schemeClr val="tx1"/>
                </a:solidFill>
                <a:latin typeface="HG丸ｺﾞｼｯｸM-PRO" panose="020F0600000000000000" pitchFamily="50" charset="-128"/>
                <a:ea typeface="HG丸ｺﾞｼｯｸM-PRO" panose="020F0600000000000000" pitchFamily="50" charset="-128"/>
              </a:rPr>
              <a:t> ぶらんこ烏山</a:t>
            </a:r>
            <a:endParaRPr kumimoji="1" lang="en-US" altLang="ja-JP" sz="891" dirty="0">
              <a:solidFill>
                <a:schemeClr val="tx1"/>
              </a:solidFill>
              <a:latin typeface="HG丸ｺﾞｼｯｸM-PRO" panose="020F0600000000000000" pitchFamily="50" charset="-128"/>
              <a:ea typeface="HG丸ｺﾞｼｯｸM-PRO" panose="020F0600000000000000" pitchFamily="50" charset="-128"/>
            </a:endParaRPr>
          </a:p>
          <a:p>
            <a:pPr>
              <a:lnSpc>
                <a:spcPts val="1350"/>
              </a:lnSpc>
            </a:pPr>
            <a:r>
              <a:rPr kumimoji="1" lang="en-US" altLang="ja-JP" sz="891" dirty="0">
                <a:solidFill>
                  <a:schemeClr val="tx1"/>
                </a:solidFill>
                <a:latin typeface="HG丸ｺﾞｼｯｸM-PRO" panose="020F0600000000000000" pitchFamily="50" charset="-128"/>
                <a:ea typeface="HG丸ｺﾞｼｯｸM-PRO" panose="020F0600000000000000" pitchFamily="50" charset="-128"/>
              </a:rPr>
              <a:t> </a:t>
            </a:r>
            <a:r>
              <a:rPr kumimoji="1" lang="ja-JP" altLang="en-US" sz="891" dirty="0">
                <a:solidFill>
                  <a:schemeClr val="tx1"/>
                </a:solidFill>
                <a:latin typeface="HG丸ｺﾞｼｯｸM-PRO" panose="020F0600000000000000" pitchFamily="50" charset="-128"/>
                <a:ea typeface="HG丸ｺﾞｼｯｸM-PRO" panose="020F0600000000000000" pitchFamily="50" charset="-128"/>
              </a:rPr>
              <a:t>おでかけひろば まるから</a:t>
            </a:r>
            <a:endParaRPr kumimoji="1" lang="en-US" altLang="ja-JP" sz="891" dirty="0">
              <a:solidFill>
                <a:schemeClr val="tx1"/>
              </a:solidFill>
              <a:latin typeface="HG丸ｺﾞｼｯｸM-PRO" panose="020F0600000000000000" pitchFamily="50" charset="-128"/>
              <a:ea typeface="HG丸ｺﾞｼｯｸM-PRO" panose="020F0600000000000000" pitchFamily="50" charset="-128"/>
            </a:endParaRPr>
          </a:p>
        </p:txBody>
      </p:sp>
      <p:sp>
        <p:nvSpPr>
          <p:cNvPr id="49" name="正方形/長方形 48"/>
          <p:cNvSpPr/>
          <p:nvPr/>
        </p:nvSpPr>
        <p:spPr>
          <a:xfrm>
            <a:off x="1097263" y="7503863"/>
            <a:ext cx="1247579" cy="2941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sz="1336" dirty="0">
                <a:solidFill>
                  <a:srgbClr val="ED6E00"/>
                </a:solidFill>
                <a:latin typeface="HGP創英角ﾎﾟｯﾌﾟ体" panose="040B0A00000000000000" pitchFamily="50" charset="-128"/>
                <a:ea typeface="HGP創英角ﾎﾟｯﾌﾟ体" panose="040B0A00000000000000" pitchFamily="50" charset="-128"/>
              </a:rPr>
              <a:t>おでかけひろば</a:t>
            </a:r>
          </a:p>
        </p:txBody>
      </p:sp>
      <p:sp>
        <p:nvSpPr>
          <p:cNvPr id="78" name="ハート 77"/>
          <p:cNvSpPr/>
          <p:nvPr/>
        </p:nvSpPr>
        <p:spPr>
          <a:xfrm>
            <a:off x="1528012" y="6523122"/>
            <a:ext cx="144000" cy="144000"/>
          </a:xfrm>
          <a:prstGeom prst="heart">
            <a:avLst/>
          </a:prstGeom>
          <a:solidFill>
            <a:srgbClr val="00B0F0"/>
          </a:solidFill>
          <a:ln>
            <a:solidFill>
              <a:srgbClr val="00B0F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kumimoji="1" lang="en-US" altLang="ja-JP" sz="668" dirty="0"/>
              <a:t>1</a:t>
            </a:r>
            <a:endParaRPr kumimoji="1" lang="ja-JP" altLang="en-US" sz="668" dirty="0"/>
          </a:p>
        </p:txBody>
      </p:sp>
      <p:sp>
        <p:nvSpPr>
          <p:cNvPr id="80" name="ハート 79"/>
          <p:cNvSpPr/>
          <p:nvPr/>
        </p:nvSpPr>
        <p:spPr>
          <a:xfrm>
            <a:off x="1526400" y="6896203"/>
            <a:ext cx="144000" cy="150825"/>
          </a:xfrm>
          <a:prstGeom prst="heart">
            <a:avLst/>
          </a:prstGeom>
          <a:solidFill>
            <a:srgbClr val="00B0F0"/>
          </a:solidFill>
          <a:ln>
            <a:solidFill>
              <a:srgbClr val="00B0F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en-US" altLang="ja-JP" sz="2310" dirty="0"/>
          </a:p>
          <a:p>
            <a:pPr algn="ctr"/>
            <a:r>
              <a:rPr kumimoji="1" lang="en-US" altLang="ja-JP" sz="668" b="1" dirty="0"/>
              <a:t>2</a:t>
            </a:r>
          </a:p>
          <a:p>
            <a:pPr algn="ctr"/>
            <a:endParaRPr kumimoji="1" lang="ja-JP" altLang="en-US" sz="2310" dirty="0"/>
          </a:p>
        </p:txBody>
      </p:sp>
      <p:sp>
        <p:nvSpPr>
          <p:cNvPr id="82" name="ハート 81"/>
          <p:cNvSpPr/>
          <p:nvPr/>
        </p:nvSpPr>
        <p:spPr>
          <a:xfrm>
            <a:off x="6969339" y="8192512"/>
            <a:ext cx="160357" cy="160357"/>
          </a:xfrm>
          <a:prstGeom prst="heart">
            <a:avLst/>
          </a:prstGeom>
          <a:solidFill>
            <a:srgbClr val="00B0F0"/>
          </a:solidFill>
          <a:ln>
            <a:solidFill>
              <a:srgbClr val="00B0F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en-US" altLang="ja-JP" sz="2310" dirty="0"/>
          </a:p>
          <a:p>
            <a:pPr algn="ctr"/>
            <a:r>
              <a:rPr kumimoji="1" lang="en-US" altLang="ja-JP" sz="668" b="1" dirty="0"/>
              <a:t>2</a:t>
            </a:r>
          </a:p>
          <a:p>
            <a:pPr algn="ctr"/>
            <a:endParaRPr kumimoji="1" lang="ja-JP" altLang="en-US" sz="2310" dirty="0"/>
          </a:p>
        </p:txBody>
      </p:sp>
      <p:sp>
        <p:nvSpPr>
          <p:cNvPr id="83" name="ハート 82"/>
          <p:cNvSpPr/>
          <p:nvPr/>
        </p:nvSpPr>
        <p:spPr>
          <a:xfrm>
            <a:off x="6335375" y="5802640"/>
            <a:ext cx="160357" cy="160357"/>
          </a:xfrm>
          <a:prstGeom prst="heart">
            <a:avLst/>
          </a:prstGeom>
          <a:solidFill>
            <a:srgbClr val="00B0F0"/>
          </a:solidFill>
          <a:ln>
            <a:solidFill>
              <a:srgbClr val="00B0F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kumimoji="1" lang="en-US" altLang="ja-JP" sz="668" dirty="0"/>
              <a:t>1</a:t>
            </a:r>
            <a:endParaRPr kumimoji="1" lang="ja-JP" altLang="en-US" sz="668" dirty="0"/>
          </a:p>
        </p:txBody>
      </p:sp>
      <p:sp>
        <p:nvSpPr>
          <p:cNvPr id="84" name="ハート 83"/>
          <p:cNvSpPr/>
          <p:nvPr/>
        </p:nvSpPr>
        <p:spPr>
          <a:xfrm>
            <a:off x="7416884" y="2470656"/>
            <a:ext cx="160357" cy="160357"/>
          </a:xfrm>
          <a:prstGeom prst="heart">
            <a:avLst/>
          </a:prstGeom>
          <a:solidFill>
            <a:srgbClr val="FF0000"/>
          </a:solidFill>
          <a:ln>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en-US" altLang="ja-JP" sz="2310" dirty="0"/>
          </a:p>
          <a:p>
            <a:pPr algn="ctr"/>
            <a:r>
              <a:rPr kumimoji="1" lang="en-US" altLang="ja-JP" sz="668" b="1" dirty="0"/>
              <a:t>1</a:t>
            </a:r>
          </a:p>
          <a:p>
            <a:pPr algn="ctr"/>
            <a:endParaRPr kumimoji="1" lang="ja-JP" altLang="en-US" sz="2310" dirty="0"/>
          </a:p>
        </p:txBody>
      </p:sp>
      <p:sp>
        <p:nvSpPr>
          <p:cNvPr id="85" name="ハート 84"/>
          <p:cNvSpPr/>
          <p:nvPr/>
        </p:nvSpPr>
        <p:spPr>
          <a:xfrm>
            <a:off x="8274506" y="6437776"/>
            <a:ext cx="160357" cy="160357"/>
          </a:xfrm>
          <a:prstGeom prst="heart">
            <a:avLst/>
          </a:prstGeom>
          <a:solidFill>
            <a:srgbClr val="FF0000"/>
          </a:solidFill>
          <a:ln>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en-US" altLang="ja-JP" sz="2310" dirty="0"/>
          </a:p>
          <a:p>
            <a:pPr algn="ctr"/>
            <a:r>
              <a:rPr kumimoji="1" lang="en-US" altLang="ja-JP" sz="668" b="1" dirty="0"/>
              <a:t>2</a:t>
            </a:r>
          </a:p>
          <a:p>
            <a:pPr algn="ctr"/>
            <a:endParaRPr kumimoji="1" lang="ja-JP" altLang="en-US" sz="2310" dirty="0"/>
          </a:p>
        </p:txBody>
      </p:sp>
      <p:sp>
        <p:nvSpPr>
          <p:cNvPr id="91" name="ハート 90"/>
          <p:cNvSpPr/>
          <p:nvPr/>
        </p:nvSpPr>
        <p:spPr>
          <a:xfrm>
            <a:off x="7792808" y="6711197"/>
            <a:ext cx="160357" cy="160357"/>
          </a:xfrm>
          <a:prstGeom prst="heart">
            <a:avLst/>
          </a:prstGeom>
          <a:solidFill>
            <a:srgbClr val="002060"/>
          </a:solidFill>
          <a:ln>
            <a:solidFill>
              <a:srgbClr val="00206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en-US" altLang="ja-JP" sz="2310" dirty="0"/>
          </a:p>
          <a:p>
            <a:pPr algn="ctr"/>
            <a:r>
              <a:rPr kumimoji="1" lang="en-US" altLang="ja-JP" sz="668" b="1" dirty="0"/>
              <a:t>1</a:t>
            </a:r>
          </a:p>
          <a:p>
            <a:pPr algn="ctr"/>
            <a:endParaRPr kumimoji="1" lang="ja-JP" altLang="en-US" sz="2310" dirty="0"/>
          </a:p>
        </p:txBody>
      </p:sp>
      <p:sp>
        <p:nvSpPr>
          <p:cNvPr id="92" name="ハート 91"/>
          <p:cNvSpPr/>
          <p:nvPr/>
        </p:nvSpPr>
        <p:spPr>
          <a:xfrm>
            <a:off x="8401284" y="6532867"/>
            <a:ext cx="160357" cy="160357"/>
          </a:xfrm>
          <a:prstGeom prst="heart">
            <a:avLst/>
          </a:prstGeom>
          <a:solidFill>
            <a:srgbClr val="FFFF00"/>
          </a:solidFill>
          <a:ln>
            <a:solidFill>
              <a:srgbClr val="FFFF00"/>
            </a:solidFill>
          </a:ln>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r>
              <a:rPr kumimoji="1" lang="en-US" altLang="ja-JP" sz="668" b="1" dirty="0">
                <a:solidFill>
                  <a:schemeClr val="tx1"/>
                </a:solidFill>
              </a:rPr>
              <a:t>9</a:t>
            </a:r>
            <a:endParaRPr kumimoji="1" lang="ja-JP" altLang="en-US" sz="2310" dirty="0">
              <a:solidFill>
                <a:schemeClr val="tx1"/>
              </a:solidFill>
            </a:endParaRPr>
          </a:p>
        </p:txBody>
      </p:sp>
      <p:sp>
        <p:nvSpPr>
          <p:cNvPr id="93" name="ハート 92"/>
          <p:cNvSpPr/>
          <p:nvPr/>
        </p:nvSpPr>
        <p:spPr>
          <a:xfrm>
            <a:off x="8936440" y="6226672"/>
            <a:ext cx="160357" cy="160357"/>
          </a:xfrm>
          <a:prstGeom prst="heart">
            <a:avLst/>
          </a:prstGeom>
          <a:solidFill>
            <a:srgbClr val="FFFF00"/>
          </a:solidFill>
          <a:ln>
            <a:solidFill>
              <a:srgbClr val="FFFF00"/>
            </a:solidFill>
          </a:ln>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endParaRPr kumimoji="1" lang="en-US" altLang="ja-JP" sz="668" dirty="0">
              <a:solidFill>
                <a:schemeClr val="tx1"/>
              </a:solidFill>
            </a:endParaRPr>
          </a:p>
          <a:p>
            <a:pPr algn="ctr"/>
            <a:r>
              <a:rPr kumimoji="1" lang="en-US" altLang="ja-JP" sz="668" b="1" dirty="0">
                <a:solidFill>
                  <a:schemeClr val="tx1"/>
                </a:solidFill>
              </a:rPr>
              <a:t>8</a:t>
            </a:r>
          </a:p>
          <a:p>
            <a:pPr algn="ctr"/>
            <a:endParaRPr kumimoji="1" lang="ja-JP" altLang="en-US" sz="668" dirty="0">
              <a:solidFill>
                <a:schemeClr val="tx1"/>
              </a:solidFill>
            </a:endParaRPr>
          </a:p>
        </p:txBody>
      </p:sp>
      <p:sp>
        <p:nvSpPr>
          <p:cNvPr id="96" name="ハート 95"/>
          <p:cNvSpPr/>
          <p:nvPr/>
        </p:nvSpPr>
        <p:spPr>
          <a:xfrm>
            <a:off x="11055642" y="6141217"/>
            <a:ext cx="160357" cy="160357"/>
          </a:xfrm>
          <a:prstGeom prst="heart">
            <a:avLst/>
          </a:prstGeom>
          <a:solidFill>
            <a:srgbClr val="FFFF00"/>
          </a:solidFill>
          <a:ln>
            <a:solidFill>
              <a:srgbClr val="FFFF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en-US" altLang="ja-JP" sz="2310" dirty="0">
              <a:solidFill>
                <a:schemeClr val="tx1"/>
              </a:solidFill>
            </a:endParaRPr>
          </a:p>
          <a:p>
            <a:pPr algn="ctr"/>
            <a:r>
              <a:rPr kumimoji="1" lang="en-US" altLang="ja-JP" sz="668" b="1" dirty="0">
                <a:solidFill>
                  <a:schemeClr val="tx1"/>
                </a:solidFill>
              </a:rPr>
              <a:t>7</a:t>
            </a:r>
          </a:p>
          <a:p>
            <a:pPr algn="ctr"/>
            <a:endParaRPr kumimoji="1" lang="ja-JP" altLang="en-US" sz="2310" dirty="0">
              <a:solidFill>
                <a:schemeClr val="tx1"/>
              </a:solidFill>
            </a:endParaRPr>
          </a:p>
        </p:txBody>
      </p:sp>
      <p:sp>
        <p:nvSpPr>
          <p:cNvPr id="97" name="ハート 96"/>
          <p:cNvSpPr/>
          <p:nvPr/>
        </p:nvSpPr>
        <p:spPr>
          <a:xfrm>
            <a:off x="9688862" y="3073742"/>
            <a:ext cx="160357" cy="160357"/>
          </a:xfrm>
          <a:prstGeom prst="heart">
            <a:avLst/>
          </a:prstGeom>
          <a:solidFill>
            <a:srgbClr val="FFFF00"/>
          </a:solidFill>
          <a:ln>
            <a:solidFill>
              <a:srgbClr val="FFFF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en-US" altLang="ja-JP" sz="2310" dirty="0">
              <a:solidFill>
                <a:schemeClr val="tx1"/>
              </a:solidFill>
            </a:endParaRPr>
          </a:p>
          <a:p>
            <a:pPr algn="ctr"/>
            <a:r>
              <a:rPr kumimoji="1" lang="en-US" altLang="ja-JP" sz="668" b="1" dirty="0">
                <a:solidFill>
                  <a:schemeClr val="tx1"/>
                </a:solidFill>
              </a:rPr>
              <a:t>5</a:t>
            </a:r>
          </a:p>
          <a:p>
            <a:pPr algn="ctr"/>
            <a:endParaRPr kumimoji="1" lang="ja-JP" altLang="en-US" sz="2310" dirty="0">
              <a:solidFill>
                <a:schemeClr val="tx1"/>
              </a:solidFill>
            </a:endParaRPr>
          </a:p>
        </p:txBody>
      </p:sp>
      <p:sp>
        <p:nvSpPr>
          <p:cNvPr id="98" name="ハート 97"/>
          <p:cNvSpPr/>
          <p:nvPr/>
        </p:nvSpPr>
        <p:spPr>
          <a:xfrm>
            <a:off x="6637409" y="3166469"/>
            <a:ext cx="160357" cy="160357"/>
          </a:xfrm>
          <a:prstGeom prst="heart">
            <a:avLst/>
          </a:prstGeom>
          <a:solidFill>
            <a:srgbClr val="FFFF00"/>
          </a:solidFill>
          <a:ln>
            <a:solidFill>
              <a:srgbClr val="FFFF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en-US" altLang="ja-JP" sz="2310" b="1" dirty="0">
              <a:solidFill>
                <a:schemeClr val="tx1"/>
              </a:solidFill>
            </a:endParaRPr>
          </a:p>
          <a:p>
            <a:pPr algn="ctr"/>
            <a:r>
              <a:rPr kumimoji="1" lang="en-US" altLang="ja-JP" sz="668" b="1" dirty="0">
                <a:solidFill>
                  <a:schemeClr val="tx1"/>
                </a:solidFill>
              </a:rPr>
              <a:t>4</a:t>
            </a:r>
          </a:p>
          <a:p>
            <a:pPr algn="ctr"/>
            <a:endParaRPr kumimoji="1" lang="ja-JP" altLang="en-US" sz="2310" b="1" dirty="0">
              <a:solidFill>
                <a:schemeClr val="tx1"/>
              </a:solidFill>
            </a:endParaRPr>
          </a:p>
        </p:txBody>
      </p:sp>
      <p:sp>
        <p:nvSpPr>
          <p:cNvPr id="99" name="ハート 98"/>
          <p:cNvSpPr/>
          <p:nvPr/>
        </p:nvSpPr>
        <p:spPr>
          <a:xfrm>
            <a:off x="7439103" y="2644672"/>
            <a:ext cx="160357" cy="160357"/>
          </a:xfrm>
          <a:prstGeom prst="heart">
            <a:avLst/>
          </a:prstGeom>
          <a:solidFill>
            <a:srgbClr val="FFFF00"/>
          </a:solidFill>
          <a:ln>
            <a:solidFill>
              <a:srgbClr val="FFFF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en-US" altLang="ja-JP" sz="2310" dirty="0">
              <a:solidFill>
                <a:schemeClr val="tx1"/>
              </a:solidFill>
            </a:endParaRPr>
          </a:p>
          <a:p>
            <a:pPr algn="ctr"/>
            <a:r>
              <a:rPr kumimoji="1" lang="en-US" altLang="ja-JP" sz="668" b="1" dirty="0">
                <a:solidFill>
                  <a:schemeClr val="tx1"/>
                </a:solidFill>
              </a:rPr>
              <a:t>3</a:t>
            </a:r>
          </a:p>
          <a:p>
            <a:pPr algn="ctr"/>
            <a:endParaRPr kumimoji="1" lang="ja-JP" altLang="en-US" sz="2310" dirty="0">
              <a:solidFill>
                <a:schemeClr val="tx1"/>
              </a:solidFill>
            </a:endParaRPr>
          </a:p>
        </p:txBody>
      </p:sp>
      <p:sp>
        <p:nvSpPr>
          <p:cNvPr id="100" name="ハート 99"/>
          <p:cNvSpPr/>
          <p:nvPr/>
        </p:nvSpPr>
        <p:spPr>
          <a:xfrm>
            <a:off x="8208589" y="6182799"/>
            <a:ext cx="160357" cy="160357"/>
          </a:xfrm>
          <a:prstGeom prst="heart">
            <a:avLst/>
          </a:prstGeom>
          <a:solidFill>
            <a:srgbClr val="FFFF00"/>
          </a:solidFill>
          <a:ln>
            <a:solidFill>
              <a:srgbClr val="FFFF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en-US" altLang="ja-JP" sz="2310" dirty="0">
              <a:solidFill>
                <a:schemeClr val="tx1"/>
              </a:solidFill>
            </a:endParaRPr>
          </a:p>
          <a:p>
            <a:pPr algn="ctr"/>
            <a:r>
              <a:rPr kumimoji="1" lang="en-US" altLang="ja-JP" sz="668" b="1" dirty="0">
                <a:solidFill>
                  <a:schemeClr val="tx1"/>
                </a:solidFill>
              </a:rPr>
              <a:t>2</a:t>
            </a:r>
          </a:p>
          <a:p>
            <a:pPr algn="ctr"/>
            <a:endParaRPr kumimoji="1" lang="ja-JP" altLang="en-US" sz="2310" dirty="0">
              <a:solidFill>
                <a:schemeClr val="tx1"/>
              </a:solidFill>
            </a:endParaRPr>
          </a:p>
        </p:txBody>
      </p:sp>
      <p:grpSp>
        <p:nvGrpSpPr>
          <p:cNvPr id="29" name="グループ化 28">
            <a:extLst>
              <a:ext uri="{FF2B5EF4-FFF2-40B4-BE49-F238E27FC236}">
                <a16:creationId xmlns:a16="http://schemas.microsoft.com/office/drawing/2014/main" id="{48015AA9-B263-1E01-2F99-43C46E0171F5}"/>
              </a:ext>
            </a:extLst>
          </p:cNvPr>
          <p:cNvGrpSpPr/>
          <p:nvPr/>
        </p:nvGrpSpPr>
        <p:grpSpPr>
          <a:xfrm>
            <a:off x="830916" y="8841671"/>
            <a:ext cx="2248491" cy="1431974"/>
            <a:chOff x="844822" y="8546066"/>
            <a:chExt cx="2248491" cy="1431974"/>
          </a:xfrm>
        </p:grpSpPr>
        <p:sp>
          <p:nvSpPr>
            <p:cNvPr id="13" name="角丸四角形 12"/>
            <p:cNvSpPr/>
            <p:nvPr/>
          </p:nvSpPr>
          <p:spPr>
            <a:xfrm>
              <a:off x="984546" y="8994635"/>
              <a:ext cx="2108767" cy="983405"/>
            </a:xfrm>
            <a:prstGeom prst="roundRect">
              <a:avLst>
                <a:gd name="adj" fmla="val 4996"/>
              </a:avLst>
            </a:prstGeom>
            <a:solidFill>
              <a:schemeClr val="bg1"/>
            </a:solid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200446" tIns="0" rIns="0" bIns="0" rtlCol="0" anchor="ctr"/>
            <a:lstStyle/>
            <a:p>
              <a:pPr>
                <a:lnSpc>
                  <a:spcPts val="1336"/>
                </a:lnSpc>
              </a:pPr>
              <a:endParaRPr kumimoji="1" lang="en-US" altLang="ja-JP" sz="891" dirty="0">
                <a:solidFill>
                  <a:schemeClr val="tx1"/>
                </a:solidFill>
                <a:latin typeface="HG丸ｺﾞｼｯｸM-PRO" panose="020F0600000000000000" pitchFamily="50" charset="-128"/>
                <a:ea typeface="HG丸ｺﾞｼｯｸM-PRO" panose="020F0600000000000000" pitchFamily="50" charset="-128"/>
              </a:endParaRPr>
            </a:p>
            <a:p>
              <a:pPr>
                <a:lnSpc>
                  <a:spcPts val="1336"/>
                </a:lnSpc>
              </a:pPr>
              <a:r>
                <a:rPr kumimoji="1" lang="ja-JP" altLang="en-US" sz="891" dirty="0">
                  <a:solidFill>
                    <a:schemeClr val="tx1"/>
                  </a:solidFill>
                  <a:latin typeface="HG丸ｺﾞｼｯｸM-PRO" panose="020F0600000000000000" pitchFamily="50" charset="-128"/>
                  <a:ea typeface="HG丸ｺﾞｼｯｸM-PRO" panose="020F0600000000000000" pitchFamily="50" charset="-128"/>
                </a:rPr>
                <a:t>  いちごの</a:t>
              </a:r>
              <a:r>
                <a:rPr kumimoji="1" lang="ja-JP" altLang="en-US" sz="891" dirty="0" err="1">
                  <a:solidFill>
                    <a:schemeClr val="tx1"/>
                  </a:solidFill>
                  <a:latin typeface="HG丸ｺﾞｼｯｸM-PRO" panose="020F0600000000000000" pitchFamily="50" charset="-128"/>
                  <a:ea typeface="HG丸ｺﾞｼｯｸM-PRO" panose="020F0600000000000000" pitchFamily="50" charset="-128"/>
                </a:rPr>
                <a:t>へや</a:t>
              </a:r>
              <a:endParaRPr kumimoji="1" lang="ja-JP" altLang="en-US" sz="891" dirty="0">
                <a:solidFill>
                  <a:schemeClr val="tx1"/>
                </a:solidFill>
                <a:latin typeface="HG丸ｺﾞｼｯｸM-PRO" panose="020F0600000000000000" pitchFamily="50" charset="-128"/>
                <a:ea typeface="HG丸ｺﾞｼｯｸM-PRO" panose="020F0600000000000000" pitchFamily="50" charset="-128"/>
              </a:endParaRPr>
            </a:p>
            <a:p>
              <a:pPr>
                <a:lnSpc>
                  <a:spcPts val="1336"/>
                </a:lnSpc>
              </a:pPr>
              <a:r>
                <a:rPr kumimoji="1" lang="ja-JP" altLang="en-US" sz="891" dirty="0">
                  <a:solidFill>
                    <a:schemeClr val="tx1"/>
                  </a:solidFill>
                  <a:latin typeface="HG丸ｺﾞｼｯｸM-PRO" panose="020F0600000000000000" pitchFamily="50" charset="-128"/>
                  <a:ea typeface="HG丸ｺﾞｼｯｸM-PRO" panose="020F0600000000000000" pitchFamily="50" charset="-128"/>
                </a:rPr>
                <a:t>  親子サロン　パレット</a:t>
              </a:r>
            </a:p>
            <a:p>
              <a:pPr>
                <a:lnSpc>
                  <a:spcPts val="1336"/>
                </a:lnSpc>
              </a:pPr>
              <a:r>
                <a:rPr kumimoji="1" lang="ja-JP" altLang="en-US" sz="891" dirty="0">
                  <a:solidFill>
                    <a:schemeClr val="tx1"/>
                  </a:solidFill>
                  <a:latin typeface="HG丸ｺﾞｼｯｸM-PRO" panose="020F0600000000000000" pitchFamily="50" charset="-128"/>
                  <a:ea typeface="HG丸ｺﾞｼｯｸM-PRO" panose="020F0600000000000000" pitchFamily="50" charset="-128"/>
                </a:rPr>
                <a:t>  子育てネット　ポレポレ</a:t>
              </a:r>
              <a:endParaRPr kumimoji="1" lang="en-US" altLang="ja-JP" sz="891" dirty="0">
                <a:solidFill>
                  <a:schemeClr val="tx1"/>
                </a:solidFill>
                <a:latin typeface="HG丸ｺﾞｼｯｸM-PRO" panose="020F0600000000000000" pitchFamily="50" charset="-128"/>
                <a:ea typeface="HG丸ｺﾞｼｯｸM-PRO" panose="020F0600000000000000" pitchFamily="50" charset="-128"/>
              </a:endParaRPr>
            </a:p>
            <a:p>
              <a:pPr>
                <a:lnSpc>
                  <a:spcPts val="1336"/>
                </a:lnSpc>
              </a:pPr>
              <a:r>
                <a:rPr kumimoji="1" lang="ja-JP" altLang="en-US" sz="891" dirty="0">
                  <a:solidFill>
                    <a:schemeClr val="tx1"/>
                  </a:solidFill>
                  <a:latin typeface="HG丸ｺﾞｼｯｸM-PRO" panose="020F0600000000000000" pitchFamily="50" charset="-128"/>
                  <a:ea typeface="HG丸ｺﾞｼｯｸM-PRO" panose="020F0600000000000000" pitchFamily="50" charset="-128"/>
                </a:rPr>
                <a:t>  こどもおとなゴスペルサロン </a:t>
              </a:r>
            </a:p>
          </p:txBody>
        </p:sp>
        <p:sp>
          <p:nvSpPr>
            <p:cNvPr id="33" name="正方形/長方形 32"/>
            <p:cNvSpPr/>
            <p:nvPr/>
          </p:nvSpPr>
          <p:spPr>
            <a:xfrm>
              <a:off x="1462001" y="8830269"/>
              <a:ext cx="971598" cy="269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sz="1336" dirty="0">
                  <a:solidFill>
                    <a:srgbClr val="ED6E00"/>
                  </a:solidFill>
                  <a:latin typeface="HGP創英角ﾎﾟｯﾌﾟ体" panose="040B0A00000000000000" pitchFamily="50" charset="-128"/>
                  <a:ea typeface="HGP創英角ﾎﾟｯﾌﾟ体" panose="040B0A00000000000000" pitchFamily="50" charset="-128"/>
                </a:rPr>
                <a:t>子育てサロン</a:t>
              </a:r>
            </a:p>
          </p:txBody>
        </p:sp>
        <p:sp>
          <p:nvSpPr>
            <p:cNvPr id="40" name="ハート 39"/>
            <p:cNvSpPr/>
            <p:nvPr/>
          </p:nvSpPr>
          <p:spPr>
            <a:xfrm>
              <a:off x="1079892" y="9260491"/>
              <a:ext cx="132295" cy="120401"/>
            </a:xfrm>
            <a:prstGeom prst="heart">
              <a:avLst/>
            </a:prstGeom>
            <a:solidFill>
              <a:srgbClr val="FF0000"/>
            </a:solidFill>
            <a:ln>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en-US" altLang="ja-JP" sz="2310" dirty="0"/>
            </a:p>
            <a:p>
              <a:pPr algn="ctr"/>
              <a:r>
                <a:rPr kumimoji="1" lang="en-US" altLang="ja-JP" sz="668" b="1" dirty="0"/>
                <a:t>1</a:t>
              </a:r>
            </a:p>
            <a:p>
              <a:pPr algn="ctr"/>
              <a:endParaRPr kumimoji="1" lang="ja-JP" altLang="en-US" sz="2310" dirty="0"/>
            </a:p>
          </p:txBody>
        </p:sp>
        <p:sp>
          <p:nvSpPr>
            <p:cNvPr id="52" name="ハート 51"/>
            <p:cNvSpPr/>
            <p:nvPr/>
          </p:nvSpPr>
          <p:spPr>
            <a:xfrm>
              <a:off x="1080000" y="9597600"/>
              <a:ext cx="132295" cy="120401"/>
            </a:xfrm>
            <a:prstGeom prst="heart">
              <a:avLst/>
            </a:prstGeom>
            <a:solidFill>
              <a:srgbClr val="FF0000"/>
            </a:solidFill>
            <a:ln>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en-US" altLang="ja-JP" sz="2310" dirty="0"/>
            </a:p>
            <a:p>
              <a:pPr algn="ctr"/>
              <a:r>
                <a:rPr kumimoji="1" lang="en-US" altLang="ja-JP" sz="668" b="1" dirty="0"/>
                <a:t>3</a:t>
              </a:r>
            </a:p>
            <a:p>
              <a:pPr algn="ctr"/>
              <a:endParaRPr kumimoji="1" lang="ja-JP" altLang="en-US" sz="2310" dirty="0"/>
            </a:p>
          </p:txBody>
        </p:sp>
        <p:sp>
          <p:nvSpPr>
            <p:cNvPr id="53" name="ハート 52"/>
            <p:cNvSpPr/>
            <p:nvPr/>
          </p:nvSpPr>
          <p:spPr>
            <a:xfrm>
              <a:off x="1080000" y="9421850"/>
              <a:ext cx="132295" cy="120401"/>
            </a:xfrm>
            <a:prstGeom prst="heart">
              <a:avLst/>
            </a:prstGeom>
            <a:solidFill>
              <a:srgbClr val="FF0000"/>
            </a:solidFill>
            <a:ln>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en-US" altLang="ja-JP" sz="2310" dirty="0"/>
            </a:p>
            <a:p>
              <a:pPr algn="ctr"/>
              <a:r>
                <a:rPr kumimoji="1" lang="en-US" altLang="ja-JP" sz="668" b="1" dirty="0"/>
                <a:t>2</a:t>
              </a:r>
            </a:p>
            <a:p>
              <a:pPr algn="ctr"/>
              <a:endParaRPr kumimoji="1" lang="ja-JP" altLang="en-US" sz="2310" dirty="0"/>
            </a:p>
          </p:txBody>
        </p:sp>
        <p:sp>
          <p:nvSpPr>
            <p:cNvPr id="54" name="ハート 53"/>
            <p:cNvSpPr/>
            <p:nvPr/>
          </p:nvSpPr>
          <p:spPr>
            <a:xfrm>
              <a:off x="1080000" y="9777316"/>
              <a:ext cx="132295" cy="120401"/>
            </a:xfrm>
            <a:prstGeom prst="heart">
              <a:avLst/>
            </a:prstGeom>
            <a:solidFill>
              <a:srgbClr val="FF0000"/>
            </a:solidFill>
            <a:ln>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kumimoji="1" lang="en-US" altLang="ja-JP" sz="668" dirty="0">
                  <a:latin typeface="HGPｺﾞｼｯｸE" panose="020B0900000000000000" pitchFamily="50" charset="-128"/>
                  <a:ea typeface="HGPｺﾞｼｯｸE" panose="020B0900000000000000" pitchFamily="50" charset="-128"/>
                </a:rPr>
                <a:t>4</a:t>
              </a:r>
            </a:p>
          </p:txBody>
        </p:sp>
        <p:pic>
          <p:nvPicPr>
            <p:cNvPr id="2" name="図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844822" y="8546066"/>
              <a:ext cx="454773" cy="663206"/>
            </a:xfrm>
            <a:prstGeom prst="rect">
              <a:avLst/>
            </a:prstGeom>
          </p:spPr>
        </p:pic>
      </p:grpSp>
      <p:pic>
        <p:nvPicPr>
          <p:cNvPr id="19" name="図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58747" y="7176194"/>
            <a:ext cx="724092" cy="725701"/>
          </a:xfrm>
          <a:prstGeom prst="rect">
            <a:avLst/>
          </a:prstGeom>
        </p:spPr>
      </p:pic>
      <p:grpSp>
        <p:nvGrpSpPr>
          <p:cNvPr id="41" name="グループ化 40">
            <a:extLst>
              <a:ext uri="{FF2B5EF4-FFF2-40B4-BE49-F238E27FC236}">
                <a16:creationId xmlns:a16="http://schemas.microsoft.com/office/drawing/2014/main" id="{A0B4FF14-974F-B219-D0CD-C5CA8041AFE5}"/>
              </a:ext>
            </a:extLst>
          </p:cNvPr>
          <p:cNvGrpSpPr/>
          <p:nvPr/>
        </p:nvGrpSpPr>
        <p:grpSpPr>
          <a:xfrm>
            <a:off x="3224691" y="8880249"/>
            <a:ext cx="2618692" cy="1421174"/>
            <a:chOff x="8090259" y="8273947"/>
            <a:chExt cx="2618692" cy="1421174"/>
          </a:xfrm>
        </p:grpSpPr>
        <p:sp>
          <p:nvSpPr>
            <p:cNvPr id="16" name="角丸四角形 15"/>
            <p:cNvSpPr/>
            <p:nvPr/>
          </p:nvSpPr>
          <p:spPr>
            <a:xfrm>
              <a:off x="8268724" y="8868871"/>
              <a:ext cx="2440227" cy="826250"/>
            </a:xfrm>
            <a:prstGeom prst="roundRect">
              <a:avLst>
                <a:gd name="adj" fmla="val 15740"/>
              </a:avLst>
            </a:prstGeom>
            <a:solidFill>
              <a:schemeClr val="bg1"/>
            </a:solidFill>
            <a:ln w="635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240536" tIns="0" rIns="0" bIns="0" rtlCol="0" anchor="ctr"/>
            <a:lstStyle/>
            <a:p>
              <a:pPr>
                <a:lnSpc>
                  <a:spcPts val="1336"/>
                </a:lnSpc>
              </a:pPr>
              <a:r>
                <a:rPr kumimoji="1" lang="ja-JP" altLang="en-US" sz="891" dirty="0">
                  <a:solidFill>
                    <a:schemeClr val="tx1"/>
                  </a:solidFill>
                  <a:latin typeface="HG丸ｺﾞｼｯｸM-PRO" panose="020F0600000000000000" pitchFamily="50" charset="-128"/>
                  <a:ea typeface="HG丸ｺﾞｼｯｸM-PRO" panose="020F0600000000000000" pitchFamily="50" charset="-128"/>
                </a:rPr>
                <a:t>ぶりっじ＠</a:t>
              </a:r>
              <a:r>
                <a:rPr kumimoji="1" lang="en-US" altLang="ja-JP" sz="891" dirty="0" err="1">
                  <a:solidFill>
                    <a:schemeClr val="tx1"/>
                  </a:solidFill>
                  <a:latin typeface="HG丸ｺﾞｼｯｸM-PRO" panose="020F0600000000000000" pitchFamily="50" charset="-128"/>
                  <a:ea typeface="HG丸ｺﾞｼｯｸM-PRO" panose="020F0600000000000000" pitchFamily="50" charset="-128"/>
                </a:rPr>
                <a:t>roca</a:t>
              </a:r>
              <a:endParaRPr kumimoji="1" lang="en-US" altLang="ja-JP" sz="891" dirty="0">
                <a:solidFill>
                  <a:schemeClr val="tx1"/>
                </a:solidFill>
                <a:latin typeface="HG丸ｺﾞｼｯｸM-PRO" panose="020F0600000000000000" pitchFamily="50" charset="-128"/>
                <a:ea typeface="HG丸ｺﾞｼｯｸM-PRO" panose="020F0600000000000000" pitchFamily="50" charset="-128"/>
              </a:endParaRPr>
            </a:p>
            <a:p>
              <a:pPr>
                <a:lnSpc>
                  <a:spcPts val="1336"/>
                </a:lnSpc>
              </a:pPr>
              <a:r>
                <a:rPr kumimoji="1" lang="ja-JP" altLang="en-US" sz="891" dirty="0">
                  <a:solidFill>
                    <a:schemeClr val="tx1"/>
                  </a:solidFill>
                  <a:latin typeface="HG丸ｺﾞｼｯｸM-PRO" panose="020F0600000000000000" pitchFamily="50" charset="-128"/>
                  <a:ea typeface="HG丸ｺﾞｼｯｸM-PRO" panose="020F0600000000000000" pitchFamily="50" charset="-128"/>
                </a:rPr>
                <a:t>フードパントリー・モンテ・コルヴォ</a:t>
              </a:r>
            </a:p>
            <a:p>
              <a:pPr>
                <a:lnSpc>
                  <a:spcPts val="1336"/>
                </a:lnSpc>
              </a:pPr>
              <a:r>
                <a:rPr kumimoji="1" lang="ja-JP" altLang="en-US" sz="891" dirty="0">
                  <a:solidFill>
                    <a:schemeClr val="tx1"/>
                  </a:solidFill>
                  <a:latin typeface="HG丸ｺﾞｼｯｸM-PRO" panose="020F0600000000000000" pitchFamily="50" charset="-128"/>
                  <a:ea typeface="HG丸ｺﾞｼｯｸM-PRO" panose="020F0600000000000000" pitchFamily="50" charset="-128"/>
                </a:rPr>
                <a:t>グッドネイバーズジャパン</a:t>
              </a:r>
            </a:p>
          </p:txBody>
        </p:sp>
        <p:sp>
          <p:nvSpPr>
            <p:cNvPr id="35" name="正方形/長方形 34"/>
            <p:cNvSpPr/>
            <p:nvPr/>
          </p:nvSpPr>
          <p:spPr>
            <a:xfrm>
              <a:off x="8991123" y="8686299"/>
              <a:ext cx="1247579" cy="2941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sz="1336" dirty="0">
                  <a:solidFill>
                    <a:srgbClr val="ED6E00"/>
                  </a:solidFill>
                  <a:latin typeface="HGP創英角ﾎﾟｯﾌﾟ体" panose="040B0A00000000000000" pitchFamily="50" charset="-128"/>
                  <a:ea typeface="HGP創英角ﾎﾟｯﾌﾟ体" panose="040B0A00000000000000" pitchFamily="50" charset="-128"/>
                </a:rPr>
                <a:t>フードパントリー</a:t>
              </a:r>
            </a:p>
          </p:txBody>
        </p:sp>
        <p:pic>
          <p:nvPicPr>
            <p:cNvPr id="3" name="図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090259" y="8273947"/>
              <a:ext cx="638034" cy="719703"/>
            </a:xfrm>
            <a:prstGeom prst="rect">
              <a:avLst/>
            </a:prstGeom>
          </p:spPr>
        </p:pic>
        <p:sp>
          <p:nvSpPr>
            <p:cNvPr id="22" name="正方形/長方形 21"/>
            <p:cNvSpPr/>
            <p:nvPr/>
          </p:nvSpPr>
          <p:spPr>
            <a:xfrm>
              <a:off x="8400417" y="9040134"/>
              <a:ext cx="120268" cy="120268"/>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668" dirty="0"/>
                <a:t>1</a:t>
              </a:r>
              <a:endParaRPr kumimoji="1" lang="ja-JP" altLang="en-US" sz="668" dirty="0"/>
            </a:p>
          </p:txBody>
        </p:sp>
        <p:sp>
          <p:nvSpPr>
            <p:cNvPr id="103" name="正方形/長方形 102"/>
            <p:cNvSpPr/>
            <p:nvPr/>
          </p:nvSpPr>
          <p:spPr>
            <a:xfrm>
              <a:off x="8400417" y="9220847"/>
              <a:ext cx="120268" cy="120268"/>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668" dirty="0"/>
                <a:t>2</a:t>
              </a:r>
              <a:endParaRPr kumimoji="1" lang="ja-JP" altLang="en-US" sz="668" dirty="0"/>
            </a:p>
          </p:txBody>
        </p:sp>
        <p:sp>
          <p:nvSpPr>
            <p:cNvPr id="104" name="正方形/長方形 103"/>
            <p:cNvSpPr/>
            <p:nvPr/>
          </p:nvSpPr>
          <p:spPr>
            <a:xfrm>
              <a:off x="8398800" y="9393187"/>
              <a:ext cx="120268" cy="120268"/>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668" dirty="0"/>
                <a:t>3</a:t>
              </a:r>
              <a:endParaRPr kumimoji="1" lang="ja-JP" altLang="en-US" sz="668" dirty="0"/>
            </a:p>
          </p:txBody>
        </p:sp>
      </p:grpSp>
      <p:sp>
        <p:nvSpPr>
          <p:cNvPr id="105" name="正方形/長方形 104"/>
          <p:cNvSpPr/>
          <p:nvPr/>
        </p:nvSpPr>
        <p:spPr>
          <a:xfrm>
            <a:off x="10953601" y="6325675"/>
            <a:ext cx="163317" cy="160491"/>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668" dirty="0"/>
              <a:t>1</a:t>
            </a:r>
            <a:endParaRPr kumimoji="1" lang="ja-JP" altLang="en-US" sz="668" dirty="0"/>
          </a:p>
        </p:txBody>
      </p:sp>
      <p:sp>
        <p:nvSpPr>
          <p:cNvPr id="109" name="正方形/長方形 108"/>
          <p:cNvSpPr/>
          <p:nvPr/>
        </p:nvSpPr>
        <p:spPr>
          <a:xfrm>
            <a:off x="9458560" y="4998461"/>
            <a:ext cx="160357" cy="160357"/>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668" dirty="0"/>
              <a:t>3</a:t>
            </a:r>
            <a:endParaRPr kumimoji="1" lang="ja-JP" altLang="en-US" sz="668" dirty="0"/>
          </a:p>
        </p:txBody>
      </p:sp>
      <p:sp>
        <p:nvSpPr>
          <p:cNvPr id="110" name="正方形/長方形 109"/>
          <p:cNvSpPr/>
          <p:nvPr/>
        </p:nvSpPr>
        <p:spPr>
          <a:xfrm>
            <a:off x="11146218" y="6362765"/>
            <a:ext cx="160357" cy="160357"/>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668" dirty="0"/>
              <a:t>2</a:t>
            </a:r>
            <a:endParaRPr kumimoji="1" lang="ja-JP" altLang="en-US" sz="668" dirty="0"/>
          </a:p>
        </p:txBody>
      </p:sp>
      <p:sp>
        <p:nvSpPr>
          <p:cNvPr id="23" name="正方形/長方形 22"/>
          <p:cNvSpPr/>
          <p:nvPr/>
        </p:nvSpPr>
        <p:spPr>
          <a:xfrm>
            <a:off x="12805125" y="1967157"/>
            <a:ext cx="270988" cy="90229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310"/>
          </a:p>
        </p:txBody>
      </p:sp>
      <p:grpSp>
        <p:nvGrpSpPr>
          <p:cNvPr id="4" name="グループ化 3"/>
          <p:cNvGrpSpPr/>
          <p:nvPr/>
        </p:nvGrpSpPr>
        <p:grpSpPr>
          <a:xfrm>
            <a:off x="773057" y="432043"/>
            <a:ext cx="3230699" cy="879562"/>
            <a:chOff x="773057" y="432043"/>
            <a:chExt cx="3230699" cy="879562"/>
          </a:xfrm>
        </p:grpSpPr>
        <p:sp>
          <p:nvSpPr>
            <p:cNvPr id="95" name="角丸四角形 94"/>
            <p:cNvSpPr/>
            <p:nvPr/>
          </p:nvSpPr>
          <p:spPr>
            <a:xfrm>
              <a:off x="773057" y="432043"/>
              <a:ext cx="806606" cy="878641"/>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19234" tIns="59617" rIns="119234" bIns="59617" numCol="1" spcCol="0" rtlCol="0" fromWordArt="0" anchor="ctr" anchorCtr="0" forceAA="0" compatLnSpc="1">
              <a:prstTxWarp prst="textNoShape">
                <a:avLst/>
              </a:prstTxWarp>
              <a:noAutofit/>
            </a:bodyPr>
            <a:lstStyle/>
            <a:p>
              <a:pPr algn="ctr"/>
              <a:r>
                <a:rPr lang="ja-JP" altLang="en-US" sz="3390" kern="100" dirty="0">
                  <a:solidFill>
                    <a:srgbClr val="FFFFFF"/>
                  </a:solidFill>
                  <a:ea typeface="HG丸ｺﾞｼｯｸM-PRO" panose="020F0600000000000000" pitchFamily="50" charset="-128"/>
                  <a:cs typeface="Times New Roman" panose="02020603050405020304" pitchFamily="18" charset="0"/>
                </a:rPr>
                <a:t>烏</a:t>
              </a:r>
              <a:endParaRPr lang="ja-JP" altLang="en-US" sz="1369" kern="100" dirty="0">
                <a:ea typeface="游明朝" panose="02020400000000000000" pitchFamily="18" charset="-128"/>
                <a:cs typeface="Times New Roman" panose="02020603050405020304" pitchFamily="18" charset="0"/>
              </a:endParaRPr>
            </a:p>
          </p:txBody>
        </p:sp>
        <p:sp>
          <p:nvSpPr>
            <p:cNvPr id="111" name="角丸四角形 110"/>
            <p:cNvSpPr/>
            <p:nvPr/>
          </p:nvSpPr>
          <p:spPr>
            <a:xfrm>
              <a:off x="1586371" y="432964"/>
              <a:ext cx="805795" cy="878641"/>
            </a:xfrm>
            <a:prstGeom prst="roundRect">
              <a:avLst/>
            </a:prstGeom>
            <a:solidFill>
              <a:schemeClr val="accent6">
                <a:lumMod val="40000"/>
                <a:lumOff val="60000"/>
              </a:schemeClr>
            </a:solidFill>
            <a:ln w="12700" cap="flat" cmpd="sng" algn="ctr">
              <a:solidFill>
                <a:srgbClr val="5B9BD5">
                  <a:shade val="50000"/>
                </a:srgbClr>
              </a:solidFill>
              <a:prstDash val="solid"/>
              <a:miter lim="800000"/>
            </a:ln>
            <a:effectLst/>
          </p:spPr>
          <p:txBody>
            <a:bodyPr rot="0" spcFirstLastPara="0" vert="horz" wrap="square" lIns="119234" tIns="59617" rIns="119234" bIns="59617" numCol="1" spcCol="0" rtlCol="0" fromWordArt="0" anchor="ctr" anchorCtr="0" forceAA="0" compatLnSpc="1">
              <a:prstTxWarp prst="textNoShape">
                <a:avLst/>
              </a:prstTxWarp>
              <a:noAutofit/>
            </a:bodyPr>
            <a:lstStyle/>
            <a:p>
              <a:pPr algn="ctr"/>
              <a:r>
                <a:rPr lang="ja-JP" altLang="en-US" sz="3130" kern="100" dirty="0">
                  <a:solidFill>
                    <a:srgbClr val="FFFFFF"/>
                  </a:solidFill>
                  <a:latin typeface="游明朝" panose="02020400000000000000" pitchFamily="18" charset="-128"/>
                  <a:ea typeface="HG丸ｺﾞｼｯｸM-PRO" panose="020F0600000000000000" pitchFamily="50" charset="-128"/>
                  <a:cs typeface="Times New Roman" panose="02020603050405020304" pitchFamily="18" charset="0"/>
                </a:rPr>
                <a:t>山</a:t>
              </a:r>
              <a:endParaRPr lang="ja-JP" altLang="en-US" sz="1369" kern="100" dirty="0">
                <a:latin typeface="游明朝" panose="02020400000000000000" pitchFamily="18" charset="-128"/>
                <a:ea typeface="游明朝" panose="02020400000000000000" pitchFamily="18" charset="-128"/>
                <a:cs typeface="Times New Roman" panose="02020603050405020304" pitchFamily="18" charset="0"/>
              </a:endParaRPr>
            </a:p>
          </p:txBody>
        </p:sp>
        <p:sp>
          <p:nvSpPr>
            <p:cNvPr id="112" name="角丸四角形 111"/>
            <p:cNvSpPr/>
            <p:nvPr/>
          </p:nvSpPr>
          <p:spPr>
            <a:xfrm>
              <a:off x="2392169" y="432043"/>
              <a:ext cx="806606" cy="878641"/>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19234" tIns="59617" rIns="119234" bIns="59617" numCol="1" spcCol="0" rtlCol="0" fromWordArt="0" anchor="ctr" anchorCtr="0" forceAA="0" compatLnSpc="1">
              <a:prstTxWarp prst="textNoShape">
                <a:avLst/>
              </a:prstTxWarp>
              <a:noAutofit/>
            </a:bodyPr>
            <a:lstStyle/>
            <a:p>
              <a:pPr algn="ctr"/>
              <a:r>
                <a:rPr lang="ja-JP" altLang="en-US" sz="3390" kern="100" dirty="0">
                  <a:solidFill>
                    <a:srgbClr val="FFFFFF"/>
                  </a:solidFill>
                  <a:ea typeface="HG丸ｺﾞｼｯｸM-PRO" panose="020F0600000000000000" pitchFamily="50" charset="-128"/>
                  <a:cs typeface="Times New Roman" panose="02020603050405020304" pitchFamily="18" charset="0"/>
                </a:rPr>
                <a:t>地</a:t>
              </a:r>
              <a:endParaRPr lang="ja-JP" altLang="en-US" sz="1369" kern="100" dirty="0">
                <a:ea typeface="游明朝" panose="02020400000000000000" pitchFamily="18" charset="-128"/>
                <a:cs typeface="Times New Roman" panose="02020603050405020304" pitchFamily="18" charset="0"/>
              </a:endParaRPr>
            </a:p>
          </p:txBody>
        </p:sp>
        <p:sp>
          <p:nvSpPr>
            <p:cNvPr id="113" name="角丸四角形 112"/>
            <p:cNvSpPr/>
            <p:nvPr/>
          </p:nvSpPr>
          <p:spPr>
            <a:xfrm>
              <a:off x="3197961" y="432964"/>
              <a:ext cx="805795" cy="877955"/>
            </a:xfrm>
            <a:prstGeom prst="roundRect">
              <a:avLst/>
            </a:prstGeom>
            <a:solidFill>
              <a:schemeClr val="accent6">
                <a:lumMod val="40000"/>
                <a:lumOff val="6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19234" tIns="59617" rIns="119234" bIns="59617" numCol="1" spcCol="0" rtlCol="0" fromWordArt="0" anchor="ctr" anchorCtr="0" forceAA="0" compatLnSpc="1">
              <a:prstTxWarp prst="textNoShape">
                <a:avLst/>
              </a:prstTxWarp>
              <a:noAutofit/>
            </a:bodyPr>
            <a:lstStyle/>
            <a:p>
              <a:pPr algn="ctr"/>
              <a:r>
                <a:rPr lang="ja-JP" altLang="en-US" sz="3390" kern="100" dirty="0">
                  <a:solidFill>
                    <a:srgbClr val="FFFFFF"/>
                  </a:solidFill>
                  <a:ea typeface="HG丸ｺﾞｼｯｸM-PRO" panose="020F0600000000000000" pitchFamily="50" charset="-128"/>
                  <a:cs typeface="Times New Roman" panose="02020603050405020304" pitchFamily="18" charset="0"/>
                </a:rPr>
                <a:t>区</a:t>
              </a:r>
              <a:endParaRPr lang="ja-JP" altLang="en-US" sz="1369" kern="100" dirty="0">
                <a:ea typeface="游明朝" panose="02020400000000000000" pitchFamily="18" charset="-128"/>
                <a:cs typeface="Times New Roman" panose="02020603050405020304" pitchFamily="18" charset="0"/>
              </a:endParaRPr>
            </a:p>
          </p:txBody>
        </p:sp>
      </p:grpSp>
      <p:sp>
        <p:nvSpPr>
          <p:cNvPr id="27" name="正方形/長方形 26"/>
          <p:cNvSpPr/>
          <p:nvPr/>
        </p:nvSpPr>
        <p:spPr>
          <a:xfrm>
            <a:off x="12068311" y="1775484"/>
            <a:ext cx="1167952" cy="29230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310"/>
          </a:p>
        </p:txBody>
      </p:sp>
      <p:pic>
        <p:nvPicPr>
          <p:cNvPr id="114" name="Picture 2" descr="ひよこのマーク（動物のマーク）"/>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47438" y="7315821"/>
            <a:ext cx="516296" cy="516296"/>
          </a:xfrm>
          <a:prstGeom prst="rect">
            <a:avLst/>
          </a:prstGeom>
          <a:noFill/>
          <a:extLst>
            <a:ext uri="{909E8E84-426E-40DD-AFC4-6F175D3DCCD1}">
              <a14:hiddenFill xmlns:a14="http://schemas.microsoft.com/office/drawing/2010/main">
                <a:solidFill>
                  <a:srgbClr val="FFFFFF"/>
                </a:solidFill>
              </a14:hiddenFill>
            </a:ext>
          </a:extLst>
        </p:spPr>
      </p:pic>
      <p:grpSp>
        <p:nvGrpSpPr>
          <p:cNvPr id="58" name="グループ化 57">
            <a:extLst>
              <a:ext uri="{FF2B5EF4-FFF2-40B4-BE49-F238E27FC236}">
                <a16:creationId xmlns:a16="http://schemas.microsoft.com/office/drawing/2014/main" id="{70460254-76A1-8CB5-44AC-B98A436632A3}"/>
              </a:ext>
            </a:extLst>
          </p:cNvPr>
          <p:cNvGrpSpPr/>
          <p:nvPr/>
        </p:nvGrpSpPr>
        <p:grpSpPr>
          <a:xfrm>
            <a:off x="6077397" y="9249248"/>
            <a:ext cx="2015777" cy="951282"/>
            <a:chOff x="3727267" y="9154876"/>
            <a:chExt cx="2015777" cy="951282"/>
          </a:xfrm>
        </p:grpSpPr>
        <p:sp>
          <p:nvSpPr>
            <p:cNvPr id="15" name="角丸四角形 14"/>
            <p:cNvSpPr/>
            <p:nvPr/>
          </p:nvSpPr>
          <p:spPr>
            <a:xfrm>
              <a:off x="3991455" y="9598324"/>
              <a:ext cx="1751589" cy="507834"/>
            </a:xfrm>
            <a:prstGeom prst="roundRect">
              <a:avLst>
                <a:gd name="adj" fmla="val 4996"/>
              </a:avLst>
            </a:prstGeom>
            <a:no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240536" tIns="0" rIns="0" bIns="0" rtlCol="0" anchor="ctr"/>
            <a:lstStyle/>
            <a:p>
              <a:pPr>
                <a:lnSpc>
                  <a:spcPts val="1336"/>
                </a:lnSpc>
              </a:pPr>
              <a:endParaRPr kumimoji="1" lang="en-US" altLang="ja-JP" sz="891" dirty="0">
                <a:solidFill>
                  <a:schemeClr val="tx1"/>
                </a:solidFill>
                <a:latin typeface="HG丸ｺﾞｼｯｸM-PRO" panose="020F0600000000000000" pitchFamily="50" charset="-128"/>
                <a:ea typeface="HG丸ｺﾞｼｯｸM-PRO" panose="020F0600000000000000" pitchFamily="50" charset="-128"/>
              </a:endParaRPr>
            </a:p>
            <a:p>
              <a:pPr>
                <a:lnSpc>
                  <a:spcPts val="1336"/>
                </a:lnSpc>
              </a:pPr>
              <a:r>
                <a:rPr kumimoji="1" lang="en-US" altLang="ja-JP" sz="891" dirty="0">
                  <a:solidFill>
                    <a:schemeClr val="tx1"/>
                  </a:solidFill>
                  <a:latin typeface="HG丸ｺﾞｼｯｸM-PRO" panose="020F0600000000000000" pitchFamily="50" charset="-128"/>
                  <a:ea typeface="HG丸ｺﾞｼｯｸM-PRO" panose="020F0600000000000000" pitchFamily="50" charset="-128"/>
                </a:rPr>
                <a:t>CFF</a:t>
              </a:r>
              <a:r>
                <a:rPr kumimoji="1" lang="ja-JP" altLang="en-US" sz="891" dirty="0">
                  <a:solidFill>
                    <a:schemeClr val="tx1"/>
                  </a:solidFill>
                  <a:latin typeface="HG丸ｺﾞｼｯｸM-PRO" panose="020F0600000000000000" pitchFamily="50" charset="-128"/>
                  <a:ea typeface="HG丸ｺﾞｼｯｸM-PRO" panose="020F0600000000000000" pitchFamily="50" charset="-128"/>
                </a:rPr>
                <a:t>まなカフェ</a:t>
              </a:r>
            </a:p>
          </p:txBody>
        </p:sp>
        <p:sp>
          <p:nvSpPr>
            <p:cNvPr id="34" name="正方形/長方形 33"/>
            <p:cNvSpPr/>
            <p:nvPr/>
          </p:nvSpPr>
          <p:spPr>
            <a:xfrm>
              <a:off x="4208425" y="9479443"/>
              <a:ext cx="1023618" cy="2830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sz="1336" dirty="0">
                  <a:solidFill>
                    <a:srgbClr val="ED6E00"/>
                  </a:solidFill>
                  <a:latin typeface="HGP創英角ﾎﾟｯﾌﾟ体" panose="040B0A00000000000000" pitchFamily="50" charset="-128"/>
                  <a:ea typeface="HGP創英角ﾎﾟｯﾌﾟ体" panose="040B0A00000000000000" pitchFamily="50" charset="-128"/>
                </a:rPr>
                <a:t>学習支援</a:t>
              </a:r>
            </a:p>
          </p:txBody>
        </p:sp>
        <p:sp>
          <p:nvSpPr>
            <p:cNvPr id="51" name="ハート 50"/>
            <p:cNvSpPr/>
            <p:nvPr/>
          </p:nvSpPr>
          <p:spPr>
            <a:xfrm flipH="1">
              <a:off x="4061916" y="9880217"/>
              <a:ext cx="132295" cy="120268"/>
            </a:xfrm>
            <a:prstGeom prst="heart">
              <a:avLst/>
            </a:prstGeom>
            <a:solidFill>
              <a:srgbClr val="002060"/>
            </a:solidFill>
            <a:ln>
              <a:solidFill>
                <a:srgbClr val="00206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en-US" altLang="ja-JP" sz="2310" dirty="0"/>
            </a:p>
            <a:p>
              <a:pPr algn="ctr"/>
              <a:r>
                <a:rPr kumimoji="1" lang="en-US" altLang="ja-JP" sz="668" b="1" dirty="0"/>
                <a:t>1</a:t>
              </a:r>
            </a:p>
            <a:p>
              <a:pPr algn="ctr"/>
              <a:endParaRPr kumimoji="1" lang="ja-JP" altLang="en-US" sz="2310" dirty="0"/>
            </a:p>
          </p:txBody>
        </p:sp>
        <p:pic>
          <p:nvPicPr>
            <p:cNvPr id="5" name="図 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727267" y="9154876"/>
              <a:ext cx="646297" cy="698001"/>
            </a:xfrm>
            <a:prstGeom prst="rect">
              <a:avLst/>
            </a:prstGeom>
          </p:spPr>
        </p:pic>
      </p:grpSp>
      <p:sp>
        <p:nvSpPr>
          <p:cNvPr id="125" name="角丸四角形 124"/>
          <p:cNvSpPr/>
          <p:nvPr/>
        </p:nvSpPr>
        <p:spPr>
          <a:xfrm>
            <a:off x="3600858" y="5637315"/>
            <a:ext cx="1627655" cy="937771"/>
          </a:xfrm>
          <a:prstGeom prst="roundRect">
            <a:avLst>
              <a:gd name="adj" fmla="val 4996"/>
            </a:avLst>
          </a:prstGeom>
          <a:solidFill>
            <a:schemeClr val="bg1"/>
          </a:solidFill>
          <a:ln w="63500">
            <a:solidFill>
              <a:srgbClr val="ED6E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000" b="1" dirty="0">
                <a:solidFill>
                  <a:schemeClr val="tx1"/>
                </a:solidFill>
                <a:latin typeface="HG丸ｺﾞｼｯｸM-PRO" panose="020F0600000000000000" pitchFamily="50" charset="-128"/>
                <a:ea typeface="HG丸ｺﾞｼｯｸM-PRO" panose="020F0600000000000000" pitchFamily="50" charset="-128"/>
              </a:rPr>
              <a:t>烏山総合支所</a:t>
            </a:r>
            <a:endParaRPr kumimoji="1" lang="en-US" altLang="ja-JP" sz="1000" b="1" dirty="0">
              <a:solidFill>
                <a:schemeClr val="tx1"/>
              </a:solidFill>
              <a:latin typeface="HG丸ｺﾞｼｯｸM-PRO" panose="020F0600000000000000" pitchFamily="50" charset="-128"/>
              <a:ea typeface="HG丸ｺﾞｼｯｸM-PRO" panose="020F0600000000000000" pitchFamily="50" charset="-128"/>
            </a:endParaRPr>
          </a:p>
          <a:p>
            <a:pPr algn="ctr"/>
            <a:r>
              <a:rPr kumimoji="1" lang="ja-JP" altLang="en-US" sz="1000" b="1" dirty="0">
                <a:solidFill>
                  <a:schemeClr val="tx1"/>
                </a:solidFill>
                <a:latin typeface="HG丸ｺﾞｼｯｸM-PRO" panose="020F0600000000000000" pitchFamily="50" charset="-128"/>
                <a:ea typeface="HG丸ｺﾞｼｯｸM-PRO" panose="020F0600000000000000" pitchFamily="50" charset="-128"/>
              </a:rPr>
              <a:t>子ども家庭支援センター</a:t>
            </a:r>
            <a:endParaRPr kumimoji="1" lang="en-US" altLang="ja-JP" sz="1000" b="1" dirty="0">
              <a:solidFill>
                <a:schemeClr val="tx1"/>
              </a:solidFill>
              <a:latin typeface="HG丸ｺﾞｼｯｸM-PRO" panose="020F0600000000000000" pitchFamily="50" charset="-128"/>
              <a:ea typeface="HG丸ｺﾞｼｯｸM-PRO" panose="020F0600000000000000" pitchFamily="50" charset="-128"/>
            </a:endParaRPr>
          </a:p>
          <a:p>
            <a:pPr algn="ctr"/>
            <a:r>
              <a:rPr kumimoji="1" lang="ja-JP" altLang="en-US" sz="1000" b="1" dirty="0">
                <a:solidFill>
                  <a:schemeClr val="tx1"/>
                </a:solidFill>
                <a:latin typeface="HG丸ｺﾞｼｯｸM-PRO" panose="020F0600000000000000" pitchFamily="50" charset="-128"/>
                <a:ea typeface="HG丸ｺﾞｼｯｸM-PRO" panose="020F0600000000000000" pitchFamily="50" charset="-128"/>
              </a:rPr>
              <a:t>健康づくり課</a:t>
            </a:r>
            <a:endParaRPr kumimoji="1" lang="en-US" altLang="ja-JP" sz="1000" b="1" dirty="0">
              <a:solidFill>
                <a:schemeClr val="tx1"/>
              </a:solidFill>
              <a:latin typeface="HG丸ｺﾞｼｯｸM-PRO" panose="020F0600000000000000" pitchFamily="50" charset="-128"/>
              <a:ea typeface="HG丸ｺﾞｼｯｸM-PRO" panose="020F0600000000000000" pitchFamily="50" charset="-128"/>
            </a:endParaRPr>
          </a:p>
          <a:p>
            <a:pPr algn="ctr"/>
            <a:r>
              <a:rPr kumimoji="1" lang="ja-JP" altLang="en-US" sz="891" dirty="0">
                <a:solidFill>
                  <a:schemeClr val="tx1"/>
                </a:solidFill>
                <a:latin typeface="HG丸ｺﾞｼｯｸM-PRO" panose="020F0600000000000000" pitchFamily="50" charset="-128"/>
                <a:ea typeface="HG丸ｺﾞｼｯｸM-PRO" panose="020F0600000000000000" pitchFamily="50" charset="-128"/>
              </a:rPr>
              <a:t>南烏山</a:t>
            </a:r>
            <a:r>
              <a:rPr kumimoji="1" lang="en-US" altLang="ja-JP" sz="891" dirty="0">
                <a:solidFill>
                  <a:schemeClr val="tx1"/>
                </a:solidFill>
                <a:latin typeface="HG丸ｺﾞｼｯｸM-PRO" panose="020F0600000000000000" pitchFamily="50" charset="-128"/>
                <a:ea typeface="HG丸ｺﾞｼｯｸM-PRO" panose="020F0600000000000000" pitchFamily="50" charset="-128"/>
              </a:rPr>
              <a:t>6-22-14</a:t>
            </a:r>
          </a:p>
        </p:txBody>
      </p:sp>
      <p:sp>
        <p:nvSpPr>
          <p:cNvPr id="116" name="ハート 115"/>
          <p:cNvSpPr/>
          <p:nvPr/>
        </p:nvSpPr>
        <p:spPr>
          <a:xfrm>
            <a:off x="802067" y="7894492"/>
            <a:ext cx="144000" cy="144000"/>
          </a:xfrm>
          <a:prstGeom prst="heart">
            <a:avLst/>
          </a:prstGeom>
          <a:solidFill>
            <a:srgbClr val="FFC000"/>
          </a:solidFill>
          <a:ln>
            <a:solidFill>
              <a:srgbClr val="FFC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en-US" altLang="ja-JP" sz="2310" dirty="0">
              <a:solidFill>
                <a:schemeClr val="tx1"/>
              </a:solidFill>
            </a:endParaRPr>
          </a:p>
          <a:p>
            <a:pPr algn="ctr"/>
            <a:r>
              <a:rPr kumimoji="1" lang="en-US" altLang="ja-JP" sz="668" b="1" dirty="0">
                <a:solidFill>
                  <a:schemeClr val="tx1"/>
                </a:solidFill>
              </a:rPr>
              <a:t>1</a:t>
            </a:r>
          </a:p>
          <a:p>
            <a:pPr algn="ctr"/>
            <a:endParaRPr kumimoji="1" lang="ja-JP" altLang="en-US" sz="2310" dirty="0">
              <a:solidFill>
                <a:schemeClr val="tx1"/>
              </a:solidFill>
            </a:endParaRPr>
          </a:p>
        </p:txBody>
      </p:sp>
      <p:sp>
        <p:nvSpPr>
          <p:cNvPr id="119" name="ハート 118"/>
          <p:cNvSpPr/>
          <p:nvPr/>
        </p:nvSpPr>
        <p:spPr>
          <a:xfrm>
            <a:off x="802066" y="8070750"/>
            <a:ext cx="144000" cy="144000"/>
          </a:xfrm>
          <a:prstGeom prst="heart">
            <a:avLst/>
          </a:prstGeom>
          <a:solidFill>
            <a:srgbClr val="FFC000"/>
          </a:solidFill>
          <a:ln>
            <a:solidFill>
              <a:srgbClr val="FFC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en-US" altLang="ja-JP" sz="2310" dirty="0">
              <a:solidFill>
                <a:schemeClr val="tx1"/>
              </a:solidFill>
            </a:endParaRPr>
          </a:p>
          <a:p>
            <a:pPr algn="ctr"/>
            <a:r>
              <a:rPr kumimoji="1" lang="en-US" altLang="ja-JP" sz="668" b="1" dirty="0">
                <a:solidFill>
                  <a:schemeClr val="tx1"/>
                </a:solidFill>
              </a:rPr>
              <a:t>2</a:t>
            </a:r>
          </a:p>
          <a:p>
            <a:pPr algn="ctr"/>
            <a:endParaRPr kumimoji="1" lang="ja-JP" altLang="en-US" sz="2310" dirty="0">
              <a:solidFill>
                <a:schemeClr val="tx1"/>
              </a:solidFill>
            </a:endParaRPr>
          </a:p>
        </p:txBody>
      </p:sp>
      <p:sp>
        <p:nvSpPr>
          <p:cNvPr id="120" name="ハート 119"/>
          <p:cNvSpPr/>
          <p:nvPr/>
        </p:nvSpPr>
        <p:spPr>
          <a:xfrm>
            <a:off x="802067" y="8260605"/>
            <a:ext cx="142367" cy="144000"/>
          </a:xfrm>
          <a:prstGeom prst="heart">
            <a:avLst/>
          </a:prstGeom>
          <a:solidFill>
            <a:srgbClr val="FFC000"/>
          </a:solidFill>
          <a:ln>
            <a:solidFill>
              <a:srgbClr val="FFC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en-US" altLang="ja-JP" sz="2310" dirty="0">
              <a:solidFill>
                <a:schemeClr val="tx1"/>
              </a:solidFill>
            </a:endParaRPr>
          </a:p>
          <a:p>
            <a:pPr algn="ctr"/>
            <a:r>
              <a:rPr kumimoji="1" lang="en-US" altLang="ja-JP" sz="668" b="1" dirty="0">
                <a:solidFill>
                  <a:schemeClr val="tx1"/>
                </a:solidFill>
              </a:rPr>
              <a:t>3</a:t>
            </a:r>
          </a:p>
          <a:p>
            <a:pPr algn="ctr"/>
            <a:endParaRPr kumimoji="1" lang="ja-JP" altLang="en-US" sz="2310" dirty="0">
              <a:solidFill>
                <a:schemeClr val="tx1"/>
              </a:solidFill>
            </a:endParaRPr>
          </a:p>
        </p:txBody>
      </p:sp>
      <p:sp>
        <p:nvSpPr>
          <p:cNvPr id="126" name="ハート 125"/>
          <p:cNvSpPr/>
          <p:nvPr/>
        </p:nvSpPr>
        <p:spPr>
          <a:xfrm>
            <a:off x="7939868" y="6733274"/>
            <a:ext cx="160357" cy="160357"/>
          </a:xfrm>
          <a:prstGeom prst="heart">
            <a:avLst/>
          </a:prstGeom>
          <a:solidFill>
            <a:srgbClr val="FFC000"/>
          </a:solidFill>
          <a:ln>
            <a:solidFill>
              <a:srgbClr val="FFC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en-US" altLang="ja-JP" sz="2310" dirty="0">
              <a:solidFill>
                <a:schemeClr val="tx1"/>
              </a:solidFill>
            </a:endParaRPr>
          </a:p>
          <a:p>
            <a:pPr algn="ctr"/>
            <a:r>
              <a:rPr kumimoji="1" lang="en-US" altLang="ja-JP" sz="668" b="1" dirty="0">
                <a:solidFill>
                  <a:schemeClr val="tx1"/>
                </a:solidFill>
              </a:rPr>
              <a:t>3</a:t>
            </a:r>
          </a:p>
          <a:p>
            <a:pPr algn="ctr"/>
            <a:endParaRPr kumimoji="1" lang="ja-JP" altLang="en-US" sz="2310" dirty="0">
              <a:solidFill>
                <a:schemeClr val="tx1"/>
              </a:solidFill>
            </a:endParaRPr>
          </a:p>
        </p:txBody>
      </p:sp>
      <p:sp>
        <p:nvSpPr>
          <p:cNvPr id="127" name="ハート 126"/>
          <p:cNvSpPr/>
          <p:nvPr/>
        </p:nvSpPr>
        <p:spPr>
          <a:xfrm>
            <a:off x="10880715" y="6141217"/>
            <a:ext cx="160357" cy="160357"/>
          </a:xfrm>
          <a:prstGeom prst="heart">
            <a:avLst/>
          </a:prstGeom>
          <a:solidFill>
            <a:srgbClr val="FFC000"/>
          </a:solidFill>
          <a:ln>
            <a:solidFill>
              <a:srgbClr val="FFC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en-US" altLang="ja-JP" sz="2310" dirty="0">
              <a:solidFill>
                <a:schemeClr val="tx1"/>
              </a:solidFill>
            </a:endParaRPr>
          </a:p>
          <a:p>
            <a:pPr algn="ctr"/>
            <a:r>
              <a:rPr kumimoji="1" lang="en-US" altLang="ja-JP" sz="668" b="1" dirty="0">
                <a:solidFill>
                  <a:schemeClr val="tx1"/>
                </a:solidFill>
              </a:rPr>
              <a:t>2</a:t>
            </a:r>
          </a:p>
          <a:p>
            <a:pPr algn="ctr"/>
            <a:endParaRPr kumimoji="1" lang="ja-JP" altLang="en-US" sz="2310" dirty="0">
              <a:solidFill>
                <a:schemeClr val="tx1"/>
              </a:solidFill>
            </a:endParaRPr>
          </a:p>
        </p:txBody>
      </p:sp>
      <p:sp>
        <p:nvSpPr>
          <p:cNvPr id="128" name="ハート 127"/>
          <p:cNvSpPr/>
          <p:nvPr/>
        </p:nvSpPr>
        <p:spPr>
          <a:xfrm>
            <a:off x="9003328" y="6973942"/>
            <a:ext cx="160357" cy="160357"/>
          </a:xfrm>
          <a:prstGeom prst="heart">
            <a:avLst/>
          </a:prstGeom>
          <a:solidFill>
            <a:srgbClr val="FFC000"/>
          </a:solidFill>
          <a:ln>
            <a:solidFill>
              <a:srgbClr val="FFC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en-US" altLang="ja-JP" sz="2310" dirty="0">
              <a:solidFill>
                <a:schemeClr val="tx1"/>
              </a:solidFill>
            </a:endParaRPr>
          </a:p>
          <a:p>
            <a:pPr algn="ctr"/>
            <a:r>
              <a:rPr kumimoji="1" lang="en-US" altLang="ja-JP" sz="668" b="1" dirty="0">
                <a:solidFill>
                  <a:schemeClr val="tx1"/>
                </a:solidFill>
              </a:rPr>
              <a:t>1</a:t>
            </a:r>
          </a:p>
          <a:p>
            <a:pPr algn="ctr"/>
            <a:endParaRPr kumimoji="1" lang="ja-JP" altLang="en-US" sz="2310" dirty="0">
              <a:solidFill>
                <a:schemeClr val="tx1"/>
              </a:solidFill>
            </a:endParaRPr>
          </a:p>
        </p:txBody>
      </p:sp>
      <p:sp>
        <p:nvSpPr>
          <p:cNvPr id="101" name="ハート 100"/>
          <p:cNvSpPr/>
          <p:nvPr/>
        </p:nvSpPr>
        <p:spPr>
          <a:xfrm flipH="1">
            <a:off x="972000" y="1911001"/>
            <a:ext cx="133200" cy="118800"/>
          </a:xfrm>
          <a:prstGeom prst="heart">
            <a:avLst/>
          </a:prstGeom>
          <a:solidFill>
            <a:schemeClr val="accent2">
              <a:lumMod val="40000"/>
              <a:lumOff val="60000"/>
            </a:schemeClr>
          </a:solidFill>
          <a:ln>
            <a:solidFill>
              <a:schemeClr val="accent2">
                <a:lumMod val="40000"/>
                <a:lumOff val="6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en-US" altLang="ja-JP" sz="2310" b="1" dirty="0">
              <a:solidFill>
                <a:schemeClr val="tx1"/>
              </a:solidFill>
            </a:endParaRPr>
          </a:p>
          <a:p>
            <a:pPr algn="ctr"/>
            <a:r>
              <a:rPr kumimoji="1" lang="en-US" altLang="ja-JP" sz="668" b="1" dirty="0">
                <a:solidFill>
                  <a:schemeClr val="tx1"/>
                </a:solidFill>
              </a:rPr>
              <a:t>1</a:t>
            </a:r>
          </a:p>
          <a:p>
            <a:pPr algn="ctr"/>
            <a:endParaRPr kumimoji="1" lang="ja-JP" altLang="en-US" sz="2310" b="1" dirty="0">
              <a:solidFill>
                <a:schemeClr val="tx1"/>
              </a:solidFill>
            </a:endParaRPr>
          </a:p>
        </p:txBody>
      </p:sp>
      <p:sp>
        <p:nvSpPr>
          <p:cNvPr id="102" name="ハート 101"/>
          <p:cNvSpPr/>
          <p:nvPr/>
        </p:nvSpPr>
        <p:spPr>
          <a:xfrm>
            <a:off x="972000" y="2073405"/>
            <a:ext cx="133200" cy="118800"/>
          </a:xfrm>
          <a:prstGeom prst="heart">
            <a:avLst/>
          </a:prstGeom>
          <a:solidFill>
            <a:schemeClr val="accent2">
              <a:lumMod val="40000"/>
              <a:lumOff val="60000"/>
            </a:schemeClr>
          </a:solidFill>
          <a:ln>
            <a:solidFill>
              <a:schemeClr val="accent2">
                <a:lumMod val="40000"/>
                <a:lumOff val="6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kumimoji="1" lang="en-US" altLang="ja-JP" sz="668" b="1" dirty="0">
                <a:solidFill>
                  <a:schemeClr val="tx1"/>
                </a:solidFill>
              </a:rPr>
              <a:t>2</a:t>
            </a:r>
            <a:endParaRPr kumimoji="1" lang="ja-JP" altLang="en-US" sz="668" b="1" dirty="0">
              <a:solidFill>
                <a:schemeClr val="tx1"/>
              </a:solidFill>
            </a:endParaRPr>
          </a:p>
        </p:txBody>
      </p:sp>
      <p:sp>
        <p:nvSpPr>
          <p:cNvPr id="106" name="ハート 105"/>
          <p:cNvSpPr/>
          <p:nvPr/>
        </p:nvSpPr>
        <p:spPr>
          <a:xfrm rot="172975">
            <a:off x="972000" y="2255219"/>
            <a:ext cx="133779" cy="116474"/>
          </a:xfrm>
          <a:prstGeom prst="heart">
            <a:avLst/>
          </a:prstGeom>
          <a:solidFill>
            <a:schemeClr val="accent2">
              <a:lumMod val="40000"/>
              <a:lumOff val="60000"/>
            </a:schemeClr>
          </a:solidFill>
          <a:ln>
            <a:solidFill>
              <a:schemeClr val="accent2">
                <a:lumMod val="40000"/>
                <a:lumOff val="6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kumimoji="1" lang="en-US" altLang="ja-JP" sz="668" b="1" dirty="0">
                <a:solidFill>
                  <a:schemeClr val="tx1"/>
                </a:solidFill>
              </a:rPr>
              <a:t>3</a:t>
            </a:r>
            <a:endParaRPr kumimoji="1" lang="ja-JP" altLang="en-US" sz="668" b="1" dirty="0">
              <a:solidFill>
                <a:schemeClr val="tx1"/>
              </a:solidFill>
            </a:endParaRPr>
          </a:p>
        </p:txBody>
      </p:sp>
      <p:sp>
        <p:nvSpPr>
          <p:cNvPr id="107" name="ハート 106"/>
          <p:cNvSpPr/>
          <p:nvPr/>
        </p:nvSpPr>
        <p:spPr>
          <a:xfrm rot="172975">
            <a:off x="972000" y="2445955"/>
            <a:ext cx="133779" cy="118800"/>
          </a:xfrm>
          <a:prstGeom prst="heart">
            <a:avLst/>
          </a:prstGeom>
          <a:solidFill>
            <a:schemeClr val="accent2">
              <a:lumMod val="40000"/>
              <a:lumOff val="60000"/>
            </a:schemeClr>
          </a:solidFill>
          <a:ln>
            <a:solidFill>
              <a:schemeClr val="accent2">
                <a:lumMod val="40000"/>
                <a:lumOff val="6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kumimoji="1" lang="en-US" altLang="ja-JP" sz="668" b="1" dirty="0">
                <a:solidFill>
                  <a:schemeClr val="tx1"/>
                </a:solidFill>
              </a:rPr>
              <a:t>4</a:t>
            </a:r>
            <a:endParaRPr kumimoji="1" lang="ja-JP" altLang="en-US" sz="668" b="1" dirty="0">
              <a:solidFill>
                <a:schemeClr val="tx1"/>
              </a:solidFill>
            </a:endParaRPr>
          </a:p>
        </p:txBody>
      </p:sp>
      <p:sp>
        <p:nvSpPr>
          <p:cNvPr id="108" name="ハート 107"/>
          <p:cNvSpPr/>
          <p:nvPr/>
        </p:nvSpPr>
        <p:spPr>
          <a:xfrm rot="172975">
            <a:off x="972000" y="2613024"/>
            <a:ext cx="133200" cy="118800"/>
          </a:xfrm>
          <a:prstGeom prst="heart">
            <a:avLst/>
          </a:prstGeom>
          <a:solidFill>
            <a:schemeClr val="accent2">
              <a:lumMod val="40000"/>
              <a:lumOff val="60000"/>
            </a:schemeClr>
          </a:solidFill>
          <a:ln>
            <a:solidFill>
              <a:schemeClr val="accent2">
                <a:lumMod val="40000"/>
                <a:lumOff val="6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en-US" altLang="ja-JP" sz="2310" b="1" dirty="0">
              <a:solidFill>
                <a:schemeClr val="tx1"/>
              </a:solidFill>
            </a:endParaRPr>
          </a:p>
          <a:p>
            <a:pPr algn="ctr"/>
            <a:r>
              <a:rPr kumimoji="1" lang="en-US" altLang="ja-JP" sz="668" b="1" dirty="0">
                <a:solidFill>
                  <a:schemeClr val="tx1"/>
                </a:solidFill>
              </a:rPr>
              <a:t>5</a:t>
            </a:r>
          </a:p>
          <a:p>
            <a:pPr algn="ctr"/>
            <a:endParaRPr kumimoji="1" lang="ja-JP" altLang="en-US" sz="2310" b="1" dirty="0">
              <a:solidFill>
                <a:schemeClr val="tx1"/>
              </a:solidFill>
            </a:endParaRPr>
          </a:p>
        </p:txBody>
      </p:sp>
      <p:sp>
        <p:nvSpPr>
          <p:cNvPr id="129" name="ハート 128"/>
          <p:cNvSpPr/>
          <p:nvPr/>
        </p:nvSpPr>
        <p:spPr>
          <a:xfrm rot="172975">
            <a:off x="972000" y="2790529"/>
            <a:ext cx="133200" cy="116921"/>
          </a:xfrm>
          <a:prstGeom prst="heart">
            <a:avLst/>
          </a:prstGeom>
          <a:solidFill>
            <a:schemeClr val="accent2">
              <a:lumMod val="40000"/>
              <a:lumOff val="60000"/>
            </a:schemeClr>
          </a:solidFill>
          <a:ln>
            <a:solidFill>
              <a:schemeClr val="accent2">
                <a:lumMod val="40000"/>
                <a:lumOff val="6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en-US" altLang="ja-JP" sz="2310" b="1" dirty="0">
              <a:solidFill>
                <a:schemeClr val="tx1"/>
              </a:solidFill>
            </a:endParaRPr>
          </a:p>
          <a:p>
            <a:pPr algn="ctr"/>
            <a:r>
              <a:rPr kumimoji="1" lang="en-US" altLang="ja-JP" sz="668" b="1" dirty="0">
                <a:solidFill>
                  <a:schemeClr val="tx1"/>
                </a:solidFill>
              </a:rPr>
              <a:t>6</a:t>
            </a:r>
          </a:p>
          <a:p>
            <a:pPr algn="ctr"/>
            <a:endParaRPr kumimoji="1" lang="ja-JP" altLang="en-US" sz="2310" b="1" dirty="0">
              <a:solidFill>
                <a:schemeClr val="tx1"/>
              </a:solidFill>
            </a:endParaRPr>
          </a:p>
        </p:txBody>
      </p:sp>
      <p:sp>
        <p:nvSpPr>
          <p:cNvPr id="130" name="ハート 129"/>
          <p:cNvSpPr/>
          <p:nvPr/>
        </p:nvSpPr>
        <p:spPr>
          <a:xfrm rot="172975">
            <a:off x="972000" y="2973330"/>
            <a:ext cx="133779" cy="120068"/>
          </a:xfrm>
          <a:prstGeom prst="heart">
            <a:avLst/>
          </a:prstGeom>
          <a:solidFill>
            <a:schemeClr val="accent2">
              <a:lumMod val="40000"/>
              <a:lumOff val="60000"/>
            </a:schemeClr>
          </a:solidFill>
          <a:ln>
            <a:solidFill>
              <a:schemeClr val="accent2">
                <a:lumMod val="40000"/>
                <a:lumOff val="6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en-US" altLang="ja-JP" sz="2310" b="1" dirty="0">
              <a:solidFill>
                <a:schemeClr val="tx1"/>
              </a:solidFill>
            </a:endParaRPr>
          </a:p>
          <a:p>
            <a:pPr algn="ctr"/>
            <a:r>
              <a:rPr kumimoji="1" lang="en-US" altLang="ja-JP" sz="668" b="1" dirty="0">
                <a:solidFill>
                  <a:schemeClr val="tx1"/>
                </a:solidFill>
              </a:rPr>
              <a:t>7</a:t>
            </a:r>
          </a:p>
          <a:p>
            <a:pPr algn="ctr"/>
            <a:endParaRPr kumimoji="1" lang="ja-JP" altLang="en-US" sz="2310" b="1" dirty="0">
              <a:solidFill>
                <a:schemeClr val="tx1"/>
              </a:solidFill>
            </a:endParaRPr>
          </a:p>
        </p:txBody>
      </p:sp>
      <p:sp>
        <p:nvSpPr>
          <p:cNvPr id="131" name="ハート 130"/>
          <p:cNvSpPr/>
          <p:nvPr/>
        </p:nvSpPr>
        <p:spPr>
          <a:xfrm>
            <a:off x="972000" y="3155476"/>
            <a:ext cx="133200" cy="118800"/>
          </a:xfrm>
          <a:prstGeom prst="heart">
            <a:avLst/>
          </a:prstGeom>
          <a:solidFill>
            <a:schemeClr val="accent2">
              <a:lumMod val="40000"/>
              <a:lumOff val="60000"/>
            </a:schemeClr>
          </a:solidFill>
          <a:ln>
            <a:solidFill>
              <a:schemeClr val="accent2">
                <a:lumMod val="40000"/>
                <a:lumOff val="6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en-US" altLang="ja-JP" sz="2310" b="1" dirty="0">
              <a:solidFill>
                <a:schemeClr val="tx1"/>
              </a:solidFill>
            </a:endParaRPr>
          </a:p>
          <a:p>
            <a:pPr algn="ctr"/>
            <a:r>
              <a:rPr kumimoji="1" lang="en-US" altLang="ja-JP" sz="668" b="1" dirty="0">
                <a:solidFill>
                  <a:schemeClr val="tx1"/>
                </a:solidFill>
              </a:rPr>
              <a:t>8</a:t>
            </a:r>
          </a:p>
          <a:p>
            <a:pPr algn="ctr"/>
            <a:endParaRPr kumimoji="1" lang="ja-JP" altLang="en-US" sz="2310" b="1" dirty="0">
              <a:solidFill>
                <a:schemeClr val="tx1"/>
              </a:solidFill>
            </a:endParaRPr>
          </a:p>
        </p:txBody>
      </p:sp>
      <p:sp>
        <p:nvSpPr>
          <p:cNvPr id="132" name="ハート 131"/>
          <p:cNvSpPr/>
          <p:nvPr/>
        </p:nvSpPr>
        <p:spPr>
          <a:xfrm>
            <a:off x="972000" y="3333141"/>
            <a:ext cx="133779" cy="108000"/>
          </a:xfrm>
          <a:prstGeom prst="heart">
            <a:avLst/>
          </a:prstGeom>
          <a:solidFill>
            <a:schemeClr val="accent2">
              <a:lumMod val="40000"/>
              <a:lumOff val="60000"/>
            </a:schemeClr>
          </a:solidFill>
          <a:ln>
            <a:solidFill>
              <a:schemeClr val="accent2">
                <a:lumMod val="40000"/>
                <a:lumOff val="6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en-US" altLang="ja-JP" sz="2310" b="1" dirty="0">
              <a:solidFill>
                <a:schemeClr val="tx1"/>
              </a:solidFill>
            </a:endParaRPr>
          </a:p>
          <a:p>
            <a:pPr algn="ctr"/>
            <a:r>
              <a:rPr kumimoji="1" lang="en-US" altLang="ja-JP" sz="668" b="1" dirty="0">
                <a:solidFill>
                  <a:schemeClr val="tx1"/>
                </a:solidFill>
              </a:rPr>
              <a:t>9</a:t>
            </a:r>
          </a:p>
          <a:p>
            <a:pPr algn="ctr"/>
            <a:endParaRPr kumimoji="1" lang="ja-JP" altLang="en-US" sz="2310" b="1" dirty="0">
              <a:solidFill>
                <a:schemeClr val="tx1"/>
              </a:solidFill>
            </a:endParaRPr>
          </a:p>
        </p:txBody>
      </p:sp>
      <p:sp>
        <p:nvSpPr>
          <p:cNvPr id="133" name="ハート 132"/>
          <p:cNvSpPr/>
          <p:nvPr/>
        </p:nvSpPr>
        <p:spPr>
          <a:xfrm>
            <a:off x="972000" y="3502385"/>
            <a:ext cx="133200" cy="118800"/>
          </a:xfrm>
          <a:prstGeom prst="heart">
            <a:avLst/>
          </a:prstGeom>
          <a:solidFill>
            <a:schemeClr val="accent2">
              <a:lumMod val="40000"/>
              <a:lumOff val="60000"/>
            </a:schemeClr>
          </a:solidFill>
          <a:ln>
            <a:solidFill>
              <a:schemeClr val="accent2">
                <a:lumMod val="40000"/>
                <a:lumOff val="60000"/>
              </a:schemeClr>
            </a:solidFill>
          </a:ln>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r>
              <a:rPr kumimoji="1" lang="en-US" altLang="ja-JP" sz="668" b="1" dirty="0">
                <a:solidFill>
                  <a:schemeClr val="tx1"/>
                </a:solidFill>
              </a:rPr>
              <a:t>10</a:t>
            </a:r>
            <a:endParaRPr kumimoji="1" lang="ja-JP" altLang="en-US" sz="668" b="1" dirty="0">
              <a:solidFill>
                <a:schemeClr val="tx1"/>
              </a:solidFill>
            </a:endParaRPr>
          </a:p>
        </p:txBody>
      </p:sp>
      <p:sp>
        <p:nvSpPr>
          <p:cNvPr id="148" name="ハート 147"/>
          <p:cNvSpPr/>
          <p:nvPr/>
        </p:nvSpPr>
        <p:spPr>
          <a:xfrm>
            <a:off x="972000" y="3689823"/>
            <a:ext cx="133200" cy="118800"/>
          </a:xfrm>
          <a:prstGeom prst="heart">
            <a:avLst/>
          </a:prstGeom>
          <a:solidFill>
            <a:schemeClr val="accent2">
              <a:lumMod val="40000"/>
              <a:lumOff val="60000"/>
            </a:schemeClr>
          </a:solidFill>
          <a:ln>
            <a:solidFill>
              <a:schemeClr val="accent2">
                <a:lumMod val="40000"/>
                <a:lumOff val="60000"/>
              </a:schemeClr>
            </a:solidFill>
          </a:ln>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r>
              <a:rPr kumimoji="1" lang="en-US" altLang="ja-JP" sz="668" b="1" dirty="0">
                <a:solidFill>
                  <a:schemeClr val="tx1"/>
                </a:solidFill>
              </a:rPr>
              <a:t>11</a:t>
            </a:r>
            <a:endParaRPr kumimoji="1" lang="ja-JP" altLang="en-US" sz="668" b="1" dirty="0">
              <a:solidFill>
                <a:schemeClr val="tx1"/>
              </a:solidFill>
            </a:endParaRPr>
          </a:p>
        </p:txBody>
      </p:sp>
      <p:sp>
        <p:nvSpPr>
          <p:cNvPr id="149" name="ハート 148"/>
          <p:cNvSpPr/>
          <p:nvPr/>
        </p:nvSpPr>
        <p:spPr>
          <a:xfrm>
            <a:off x="972000" y="3859362"/>
            <a:ext cx="133200" cy="118800"/>
          </a:xfrm>
          <a:prstGeom prst="heart">
            <a:avLst/>
          </a:prstGeom>
          <a:solidFill>
            <a:schemeClr val="accent2">
              <a:lumMod val="40000"/>
              <a:lumOff val="60000"/>
            </a:schemeClr>
          </a:solidFill>
          <a:ln>
            <a:solidFill>
              <a:schemeClr val="accent2">
                <a:lumMod val="40000"/>
                <a:lumOff val="60000"/>
              </a:schemeClr>
            </a:solidFill>
          </a:ln>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r>
              <a:rPr kumimoji="1" lang="en-US" altLang="ja-JP" sz="668" b="1" dirty="0">
                <a:solidFill>
                  <a:schemeClr val="tx1"/>
                </a:solidFill>
              </a:rPr>
              <a:t>12</a:t>
            </a:r>
            <a:endParaRPr kumimoji="1" lang="ja-JP" altLang="en-US" sz="668" b="1" dirty="0">
              <a:solidFill>
                <a:schemeClr val="tx1"/>
              </a:solidFill>
            </a:endParaRPr>
          </a:p>
        </p:txBody>
      </p:sp>
      <p:sp>
        <p:nvSpPr>
          <p:cNvPr id="150" name="ハート 149"/>
          <p:cNvSpPr/>
          <p:nvPr/>
        </p:nvSpPr>
        <p:spPr>
          <a:xfrm>
            <a:off x="972000" y="4036364"/>
            <a:ext cx="133200" cy="134454"/>
          </a:xfrm>
          <a:prstGeom prst="heart">
            <a:avLst/>
          </a:prstGeom>
          <a:solidFill>
            <a:schemeClr val="accent2">
              <a:lumMod val="40000"/>
              <a:lumOff val="60000"/>
            </a:schemeClr>
          </a:solidFill>
          <a:ln>
            <a:solidFill>
              <a:schemeClr val="accent2">
                <a:lumMod val="40000"/>
                <a:lumOff val="60000"/>
              </a:schemeClr>
            </a:solidFill>
          </a:ln>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r>
              <a:rPr kumimoji="1" lang="en-US" altLang="ja-JP" sz="668" b="1" dirty="0">
                <a:solidFill>
                  <a:schemeClr val="tx1"/>
                </a:solidFill>
              </a:rPr>
              <a:t>13</a:t>
            </a:r>
            <a:endParaRPr kumimoji="1" lang="ja-JP" altLang="en-US" sz="668" b="1" dirty="0">
              <a:solidFill>
                <a:schemeClr val="tx1"/>
              </a:solidFill>
            </a:endParaRPr>
          </a:p>
        </p:txBody>
      </p:sp>
      <p:sp>
        <p:nvSpPr>
          <p:cNvPr id="151" name="ハート 150"/>
          <p:cNvSpPr/>
          <p:nvPr/>
        </p:nvSpPr>
        <p:spPr>
          <a:xfrm>
            <a:off x="972000" y="4210789"/>
            <a:ext cx="133200" cy="126281"/>
          </a:xfrm>
          <a:prstGeom prst="heart">
            <a:avLst/>
          </a:prstGeom>
          <a:solidFill>
            <a:schemeClr val="accent2">
              <a:lumMod val="40000"/>
              <a:lumOff val="60000"/>
            </a:schemeClr>
          </a:solidFill>
          <a:ln>
            <a:solidFill>
              <a:schemeClr val="accent2">
                <a:lumMod val="40000"/>
                <a:lumOff val="60000"/>
              </a:schemeClr>
            </a:solidFill>
          </a:ln>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r>
              <a:rPr kumimoji="1" lang="en-US" altLang="ja-JP" sz="668" b="1" dirty="0">
                <a:solidFill>
                  <a:schemeClr val="tx1"/>
                </a:solidFill>
              </a:rPr>
              <a:t>14</a:t>
            </a:r>
            <a:endParaRPr kumimoji="1" lang="ja-JP" altLang="en-US" sz="668" b="1" dirty="0">
              <a:solidFill>
                <a:schemeClr val="tx1"/>
              </a:solidFill>
            </a:endParaRPr>
          </a:p>
        </p:txBody>
      </p:sp>
      <p:sp>
        <p:nvSpPr>
          <p:cNvPr id="152" name="ハート 151"/>
          <p:cNvSpPr/>
          <p:nvPr/>
        </p:nvSpPr>
        <p:spPr>
          <a:xfrm flipH="1">
            <a:off x="972000" y="4390005"/>
            <a:ext cx="133200" cy="125759"/>
          </a:xfrm>
          <a:prstGeom prst="heart">
            <a:avLst/>
          </a:prstGeom>
          <a:solidFill>
            <a:schemeClr val="accent2">
              <a:lumMod val="40000"/>
              <a:lumOff val="60000"/>
            </a:schemeClr>
          </a:solidFill>
          <a:ln>
            <a:solidFill>
              <a:schemeClr val="accent2">
                <a:lumMod val="40000"/>
                <a:lumOff val="60000"/>
              </a:schemeClr>
            </a:solidFill>
          </a:ln>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r>
              <a:rPr kumimoji="1" lang="en-US" altLang="ja-JP" sz="668" b="1" dirty="0">
                <a:solidFill>
                  <a:schemeClr val="tx1"/>
                </a:solidFill>
              </a:rPr>
              <a:t>15</a:t>
            </a:r>
            <a:endParaRPr kumimoji="1" lang="ja-JP" altLang="en-US" sz="668" b="1" dirty="0">
              <a:solidFill>
                <a:schemeClr val="tx1"/>
              </a:solidFill>
            </a:endParaRPr>
          </a:p>
        </p:txBody>
      </p:sp>
      <p:sp>
        <p:nvSpPr>
          <p:cNvPr id="153" name="ハート 152"/>
          <p:cNvSpPr/>
          <p:nvPr/>
        </p:nvSpPr>
        <p:spPr>
          <a:xfrm>
            <a:off x="972000" y="4587770"/>
            <a:ext cx="133200" cy="118800"/>
          </a:xfrm>
          <a:prstGeom prst="heart">
            <a:avLst/>
          </a:prstGeom>
          <a:solidFill>
            <a:schemeClr val="accent2">
              <a:lumMod val="40000"/>
              <a:lumOff val="60000"/>
            </a:schemeClr>
          </a:solidFill>
          <a:ln>
            <a:solidFill>
              <a:schemeClr val="accent2">
                <a:lumMod val="40000"/>
                <a:lumOff val="60000"/>
              </a:schemeClr>
            </a:solidFill>
          </a:ln>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r>
              <a:rPr kumimoji="1" lang="en-US" altLang="ja-JP" sz="668" b="1" dirty="0">
                <a:solidFill>
                  <a:schemeClr val="tx1"/>
                </a:solidFill>
              </a:rPr>
              <a:t>16</a:t>
            </a:r>
            <a:endParaRPr kumimoji="1" lang="ja-JP" altLang="en-US" sz="668" b="1" dirty="0">
              <a:solidFill>
                <a:schemeClr val="tx1"/>
              </a:solidFill>
            </a:endParaRPr>
          </a:p>
        </p:txBody>
      </p:sp>
      <p:sp>
        <p:nvSpPr>
          <p:cNvPr id="154" name="ハート 153"/>
          <p:cNvSpPr/>
          <p:nvPr/>
        </p:nvSpPr>
        <p:spPr>
          <a:xfrm>
            <a:off x="972000" y="4748768"/>
            <a:ext cx="133200" cy="118800"/>
          </a:xfrm>
          <a:prstGeom prst="heart">
            <a:avLst/>
          </a:prstGeom>
          <a:solidFill>
            <a:schemeClr val="accent2">
              <a:lumMod val="40000"/>
              <a:lumOff val="60000"/>
            </a:schemeClr>
          </a:solidFill>
          <a:ln>
            <a:solidFill>
              <a:schemeClr val="accent2">
                <a:lumMod val="40000"/>
                <a:lumOff val="60000"/>
              </a:schemeClr>
            </a:solidFill>
          </a:ln>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r>
              <a:rPr kumimoji="1" lang="en-US" altLang="ja-JP" sz="668" b="1" dirty="0">
                <a:solidFill>
                  <a:schemeClr val="tx1"/>
                </a:solidFill>
              </a:rPr>
              <a:t>17</a:t>
            </a:r>
            <a:endParaRPr kumimoji="1" lang="ja-JP" altLang="en-US" sz="668" b="1" dirty="0">
              <a:solidFill>
                <a:schemeClr val="tx1"/>
              </a:solidFill>
            </a:endParaRPr>
          </a:p>
        </p:txBody>
      </p:sp>
      <p:sp>
        <p:nvSpPr>
          <p:cNvPr id="155" name="ハート 154"/>
          <p:cNvSpPr/>
          <p:nvPr/>
        </p:nvSpPr>
        <p:spPr>
          <a:xfrm>
            <a:off x="972000" y="4928670"/>
            <a:ext cx="133200" cy="118800"/>
          </a:xfrm>
          <a:prstGeom prst="heart">
            <a:avLst/>
          </a:prstGeom>
          <a:solidFill>
            <a:schemeClr val="accent2">
              <a:lumMod val="40000"/>
              <a:lumOff val="60000"/>
            </a:schemeClr>
          </a:solidFill>
          <a:ln>
            <a:solidFill>
              <a:schemeClr val="accent2">
                <a:lumMod val="40000"/>
                <a:lumOff val="60000"/>
              </a:schemeClr>
            </a:solidFill>
          </a:ln>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r>
              <a:rPr kumimoji="1" lang="en-US" altLang="ja-JP" sz="668" b="1" dirty="0">
                <a:solidFill>
                  <a:schemeClr val="tx1"/>
                </a:solidFill>
              </a:rPr>
              <a:t>18</a:t>
            </a:r>
            <a:endParaRPr kumimoji="1" lang="ja-JP" altLang="en-US" sz="668" b="1" dirty="0">
              <a:solidFill>
                <a:schemeClr val="tx1"/>
              </a:solidFill>
            </a:endParaRPr>
          </a:p>
        </p:txBody>
      </p:sp>
      <p:sp>
        <p:nvSpPr>
          <p:cNvPr id="156" name="ハート 155"/>
          <p:cNvSpPr/>
          <p:nvPr/>
        </p:nvSpPr>
        <p:spPr>
          <a:xfrm>
            <a:off x="972000" y="5098565"/>
            <a:ext cx="133780" cy="118800"/>
          </a:xfrm>
          <a:prstGeom prst="heart">
            <a:avLst/>
          </a:prstGeom>
          <a:solidFill>
            <a:schemeClr val="accent2">
              <a:lumMod val="40000"/>
              <a:lumOff val="60000"/>
            </a:schemeClr>
          </a:solidFill>
          <a:ln>
            <a:solidFill>
              <a:schemeClr val="accent2">
                <a:lumMod val="40000"/>
                <a:lumOff val="60000"/>
              </a:schemeClr>
            </a:solidFill>
          </a:ln>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r>
              <a:rPr kumimoji="1" lang="en-US" altLang="ja-JP" sz="668" b="1" dirty="0">
                <a:solidFill>
                  <a:schemeClr val="tx1"/>
                </a:solidFill>
              </a:rPr>
              <a:t>19</a:t>
            </a:r>
            <a:endParaRPr kumimoji="1" lang="ja-JP" altLang="en-US" sz="668" b="1" dirty="0">
              <a:solidFill>
                <a:schemeClr val="tx1"/>
              </a:solidFill>
            </a:endParaRPr>
          </a:p>
        </p:txBody>
      </p:sp>
      <p:sp>
        <p:nvSpPr>
          <p:cNvPr id="157" name="ハート 156"/>
          <p:cNvSpPr/>
          <p:nvPr/>
        </p:nvSpPr>
        <p:spPr>
          <a:xfrm>
            <a:off x="972000" y="5291167"/>
            <a:ext cx="133779" cy="118800"/>
          </a:xfrm>
          <a:prstGeom prst="heart">
            <a:avLst/>
          </a:prstGeom>
          <a:solidFill>
            <a:schemeClr val="accent2">
              <a:lumMod val="40000"/>
              <a:lumOff val="60000"/>
            </a:schemeClr>
          </a:solidFill>
          <a:ln>
            <a:solidFill>
              <a:schemeClr val="accent2">
                <a:lumMod val="40000"/>
                <a:lumOff val="60000"/>
              </a:schemeClr>
            </a:solidFill>
          </a:ln>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r>
              <a:rPr kumimoji="1" lang="en-US" altLang="ja-JP" sz="668" b="1" dirty="0">
                <a:solidFill>
                  <a:schemeClr val="tx1"/>
                </a:solidFill>
              </a:rPr>
              <a:t>20</a:t>
            </a:r>
            <a:endParaRPr kumimoji="1" lang="ja-JP" altLang="en-US" sz="668" b="1" dirty="0">
              <a:solidFill>
                <a:schemeClr val="tx1"/>
              </a:solidFill>
            </a:endParaRPr>
          </a:p>
        </p:txBody>
      </p:sp>
      <p:sp>
        <p:nvSpPr>
          <p:cNvPr id="158" name="ハート 157"/>
          <p:cNvSpPr/>
          <p:nvPr/>
        </p:nvSpPr>
        <p:spPr>
          <a:xfrm>
            <a:off x="972000" y="5449320"/>
            <a:ext cx="133199" cy="138726"/>
          </a:xfrm>
          <a:prstGeom prst="heart">
            <a:avLst/>
          </a:prstGeom>
          <a:solidFill>
            <a:schemeClr val="accent2">
              <a:lumMod val="40000"/>
              <a:lumOff val="60000"/>
            </a:schemeClr>
          </a:solidFill>
          <a:ln>
            <a:solidFill>
              <a:schemeClr val="accent2">
                <a:lumMod val="40000"/>
                <a:lumOff val="60000"/>
              </a:schemeClr>
            </a:solidFill>
          </a:ln>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r>
              <a:rPr kumimoji="1" lang="en-US" altLang="ja-JP" sz="668" b="1" dirty="0">
                <a:solidFill>
                  <a:schemeClr val="tx1"/>
                </a:solidFill>
              </a:rPr>
              <a:t>21</a:t>
            </a:r>
            <a:endParaRPr kumimoji="1" lang="ja-JP" altLang="en-US" sz="668" b="1" dirty="0">
              <a:solidFill>
                <a:schemeClr val="tx1"/>
              </a:solidFill>
            </a:endParaRPr>
          </a:p>
        </p:txBody>
      </p:sp>
      <p:sp>
        <p:nvSpPr>
          <p:cNvPr id="159" name="ハート 158"/>
          <p:cNvSpPr/>
          <p:nvPr/>
        </p:nvSpPr>
        <p:spPr>
          <a:xfrm rot="189330">
            <a:off x="972000" y="5635115"/>
            <a:ext cx="133779" cy="120401"/>
          </a:xfrm>
          <a:prstGeom prst="heart">
            <a:avLst/>
          </a:prstGeom>
          <a:solidFill>
            <a:schemeClr val="accent2">
              <a:lumMod val="40000"/>
              <a:lumOff val="60000"/>
            </a:schemeClr>
          </a:solidFill>
          <a:ln>
            <a:solidFill>
              <a:schemeClr val="accent2">
                <a:lumMod val="40000"/>
                <a:lumOff val="60000"/>
              </a:schemeClr>
            </a:solidFill>
          </a:ln>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r>
              <a:rPr kumimoji="1" lang="en-US" altLang="ja-JP" sz="668" b="1" dirty="0">
                <a:solidFill>
                  <a:schemeClr val="tx1"/>
                </a:solidFill>
              </a:rPr>
              <a:t>22</a:t>
            </a:r>
            <a:endParaRPr kumimoji="1" lang="ja-JP" altLang="en-US" sz="668" b="1" dirty="0">
              <a:solidFill>
                <a:schemeClr val="tx1"/>
              </a:solidFill>
            </a:endParaRPr>
          </a:p>
        </p:txBody>
      </p:sp>
      <p:sp>
        <p:nvSpPr>
          <p:cNvPr id="160" name="ハート 159"/>
          <p:cNvSpPr/>
          <p:nvPr/>
        </p:nvSpPr>
        <p:spPr>
          <a:xfrm>
            <a:off x="972000" y="5822243"/>
            <a:ext cx="133779" cy="120401"/>
          </a:xfrm>
          <a:prstGeom prst="heart">
            <a:avLst/>
          </a:prstGeom>
          <a:solidFill>
            <a:schemeClr val="accent2">
              <a:lumMod val="40000"/>
              <a:lumOff val="60000"/>
            </a:schemeClr>
          </a:solidFill>
          <a:ln>
            <a:solidFill>
              <a:schemeClr val="accent2">
                <a:lumMod val="40000"/>
                <a:lumOff val="60000"/>
              </a:schemeClr>
            </a:solidFill>
          </a:ln>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r>
              <a:rPr kumimoji="1" lang="en-US" altLang="ja-JP" sz="668" b="1" dirty="0">
                <a:solidFill>
                  <a:schemeClr val="tx1"/>
                </a:solidFill>
              </a:rPr>
              <a:t>23</a:t>
            </a:r>
            <a:endParaRPr kumimoji="1" lang="ja-JP" altLang="en-US" sz="668" b="1" dirty="0">
              <a:solidFill>
                <a:schemeClr val="tx1"/>
              </a:solidFill>
            </a:endParaRPr>
          </a:p>
        </p:txBody>
      </p:sp>
      <p:pic>
        <p:nvPicPr>
          <p:cNvPr id="20" name="図 1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785515" y="1542991"/>
            <a:ext cx="1314916" cy="951999"/>
          </a:xfrm>
          <a:prstGeom prst="rect">
            <a:avLst/>
          </a:prstGeom>
        </p:spPr>
      </p:pic>
      <p:sp>
        <p:nvSpPr>
          <p:cNvPr id="162" name="ハート 161"/>
          <p:cNvSpPr/>
          <p:nvPr/>
        </p:nvSpPr>
        <p:spPr>
          <a:xfrm>
            <a:off x="9176389" y="3073742"/>
            <a:ext cx="160357" cy="160357"/>
          </a:xfrm>
          <a:prstGeom prst="heart">
            <a:avLst/>
          </a:prstGeom>
          <a:solidFill>
            <a:schemeClr val="accent2">
              <a:lumMod val="40000"/>
              <a:lumOff val="60000"/>
            </a:schemeClr>
          </a:solidFill>
          <a:ln>
            <a:solidFill>
              <a:schemeClr val="accent2">
                <a:lumMod val="40000"/>
                <a:lumOff val="6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en-US" altLang="ja-JP" sz="2310" b="1" dirty="0">
              <a:solidFill>
                <a:schemeClr val="tx1"/>
              </a:solidFill>
            </a:endParaRPr>
          </a:p>
          <a:p>
            <a:pPr algn="ctr"/>
            <a:r>
              <a:rPr kumimoji="1" lang="en-US" altLang="ja-JP" sz="668" b="1" dirty="0">
                <a:solidFill>
                  <a:schemeClr val="tx1"/>
                </a:solidFill>
              </a:rPr>
              <a:t>1</a:t>
            </a:r>
          </a:p>
          <a:p>
            <a:pPr algn="ctr"/>
            <a:endParaRPr kumimoji="1" lang="ja-JP" altLang="en-US" sz="2310" b="1" dirty="0">
              <a:solidFill>
                <a:schemeClr val="tx1"/>
              </a:solidFill>
            </a:endParaRPr>
          </a:p>
        </p:txBody>
      </p:sp>
      <p:sp>
        <p:nvSpPr>
          <p:cNvPr id="163" name="ハート 162"/>
          <p:cNvSpPr/>
          <p:nvPr/>
        </p:nvSpPr>
        <p:spPr>
          <a:xfrm>
            <a:off x="6570519" y="7723615"/>
            <a:ext cx="160357" cy="160357"/>
          </a:xfrm>
          <a:prstGeom prst="heart">
            <a:avLst/>
          </a:prstGeom>
          <a:solidFill>
            <a:schemeClr val="accent2">
              <a:lumMod val="40000"/>
              <a:lumOff val="60000"/>
            </a:schemeClr>
          </a:solidFill>
          <a:ln>
            <a:solidFill>
              <a:schemeClr val="accent2">
                <a:lumMod val="40000"/>
                <a:lumOff val="6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kumimoji="1" lang="en-US" altLang="ja-JP" sz="668" b="1" dirty="0">
                <a:solidFill>
                  <a:schemeClr val="tx1"/>
                </a:solidFill>
              </a:rPr>
              <a:t>2</a:t>
            </a:r>
            <a:endParaRPr kumimoji="1" lang="ja-JP" altLang="en-US" sz="668" b="1" dirty="0">
              <a:solidFill>
                <a:schemeClr val="tx1"/>
              </a:solidFill>
            </a:endParaRPr>
          </a:p>
        </p:txBody>
      </p:sp>
      <p:sp>
        <p:nvSpPr>
          <p:cNvPr id="164" name="ハート 163"/>
          <p:cNvSpPr/>
          <p:nvPr/>
        </p:nvSpPr>
        <p:spPr>
          <a:xfrm>
            <a:off x="7600414" y="4874778"/>
            <a:ext cx="160357" cy="160357"/>
          </a:xfrm>
          <a:prstGeom prst="heart">
            <a:avLst/>
          </a:prstGeom>
          <a:solidFill>
            <a:schemeClr val="accent2">
              <a:lumMod val="40000"/>
              <a:lumOff val="60000"/>
            </a:schemeClr>
          </a:solidFill>
          <a:ln>
            <a:solidFill>
              <a:schemeClr val="accent2">
                <a:lumMod val="40000"/>
                <a:lumOff val="6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kumimoji="1" lang="en-US" altLang="ja-JP" sz="668" b="1" dirty="0">
                <a:solidFill>
                  <a:schemeClr val="tx1"/>
                </a:solidFill>
              </a:rPr>
              <a:t>3</a:t>
            </a:r>
            <a:endParaRPr kumimoji="1" lang="ja-JP" altLang="en-US" sz="668" b="1" dirty="0">
              <a:solidFill>
                <a:schemeClr val="tx1"/>
              </a:solidFill>
            </a:endParaRPr>
          </a:p>
        </p:txBody>
      </p:sp>
      <p:sp>
        <p:nvSpPr>
          <p:cNvPr id="165" name="ハート 164"/>
          <p:cNvSpPr/>
          <p:nvPr/>
        </p:nvSpPr>
        <p:spPr>
          <a:xfrm>
            <a:off x="10553859" y="6162821"/>
            <a:ext cx="160357" cy="160357"/>
          </a:xfrm>
          <a:prstGeom prst="heart">
            <a:avLst/>
          </a:prstGeom>
          <a:solidFill>
            <a:schemeClr val="accent2">
              <a:lumMod val="40000"/>
              <a:lumOff val="60000"/>
            </a:schemeClr>
          </a:solidFill>
          <a:ln>
            <a:solidFill>
              <a:schemeClr val="accent2">
                <a:lumMod val="40000"/>
                <a:lumOff val="6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kumimoji="1" lang="en-US" altLang="ja-JP" sz="668" b="1" dirty="0">
                <a:solidFill>
                  <a:schemeClr val="tx1"/>
                </a:solidFill>
              </a:rPr>
              <a:t>4</a:t>
            </a:r>
            <a:endParaRPr kumimoji="1" lang="ja-JP" altLang="en-US" sz="668" b="1" dirty="0">
              <a:solidFill>
                <a:schemeClr val="tx1"/>
              </a:solidFill>
            </a:endParaRPr>
          </a:p>
        </p:txBody>
      </p:sp>
      <p:sp>
        <p:nvSpPr>
          <p:cNvPr id="21" name="ハート 20"/>
          <p:cNvSpPr/>
          <p:nvPr/>
        </p:nvSpPr>
        <p:spPr>
          <a:xfrm>
            <a:off x="9003328" y="5230694"/>
            <a:ext cx="200446" cy="199893"/>
          </a:xfrm>
          <a:prstGeom prst="heart">
            <a:avLst/>
          </a:prstGeom>
          <a:solidFill>
            <a:srgbClr val="ED6E00"/>
          </a:solidFill>
          <a:ln>
            <a:solidFill>
              <a:srgbClr val="ED6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114" b="1" dirty="0"/>
              <a:t>1</a:t>
            </a:r>
            <a:endParaRPr kumimoji="1" lang="ja-JP" altLang="en-US" sz="1114" b="1" dirty="0"/>
          </a:p>
        </p:txBody>
      </p:sp>
      <p:sp>
        <p:nvSpPr>
          <p:cNvPr id="166" name="ハート 165"/>
          <p:cNvSpPr/>
          <p:nvPr/>
        </p:nvSpPr>
        <p:spPr>
          <a:xfrm>
            <a:off x="8746403" y="6278337"/>
            <a:ext cx="200446" cy="199893"/>
          </a:xfrm>
          <a:prstGeom prst="heart">
            <a:avLst/>
          </a:prstGeom>
          <a:solidFill>
            <a:srgbClr val="ED6E00"/>
          </a:solidFill>
          <a:ln>
            <a:solidFill>
              <a:srgbClr val="ED6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114" b="1" dirty="0"/>
              <a:t>3</a:t>
            </a:r>
            <a:endParaRPr kumimoji="1" lang="ja-JP" altLang="en-US" sz="1114" b="1" dirty="0"/>
          </a:p>
        </p:txBody>
      </p:sp>
      <p:sp>
        <p:nvSpPr>
          <p:cNvPr id="167" name="ハート 166"/>
          <p:cNvSpPr/>
          <p:nvPr/>
        </p:nvSpPr>
        <p:spPr>
          <a:xfrm>
            <a:off x="10408444" y="6462103"/>
            <a:ext cx="201600" cy="201600"/>
          </a:xfrm>
          <a:prstGeom prst="heart">
            <a:avLst/>
          </a:prstGeom>
          <a:solidFill>
            <a:srgbClr val="ED6E00"/>
          </a:solidFill>
          <a:ln>
            <a:solidFill>
              <a:srgbClr val="ED6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114" b="1" dirty="0"/>
              <a:t>4</a:t>
            </a:r>
            <a:endParaRPr kumimoji="1" lang="ja-JP" altLang="en-US" sz="1114" b="1" dirty="0"/>
          </a:p>
        </p:txBody>
      </p:sp>
      <p:sp>
        <p:nvSpPr>
          <p:cNvPr id="168" name="ハート 167"/>
          <p:cNvSpPr/>
          <p:nvPr/>
        </p:nvSpPr>
        <p:spPr>
          <a:xfrm>
            <a:off x="7993531" y="5832498"/>
            <a:ext cx="200446" cy="199893"/>
          </a:xfrm>
          <a:prstGeom prst="heart">
            <a:avLst/>
          </a:prstGeom>
          <a:solidFill>
            <a:srgbClr val="ED6E00"/>
          </a:solidFill>
          <a:ln>
            <a:solidFill>
              <a:srgbClr val="ED6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114" b="1" dirty="0"/>
              <a:t>5</a:t>
            </a:r>
            <a:endParaRPr kumimoji="1" lang="ja-JP" altLang="en-US" sz="1114" b="1" dirty="0"/>
          </a:p>
        </p:txBody>
      </p:sp>
      <p:sp>
        <p:nvSpPr>
          <p:cNvPr id="172" name="ハート 171"/>
          <p:cNvSpPr/>
          <p:nvPr/>
        </p:nvSpPr>
        <p:spPr>
          <a:xfrm>
            <a:off x="3666686" y="5694166"/>
            <a:ext cx="216000" cy="216000"/>
          </a:xfrm>
          <a:prstGeom prst="heart">
            <a:avLst/>
          </a:prstGeom>
          <a:solidFill>
            <a:srgbClr val="ED6E00"/>
          </a:solidFill>
          <a:ln>
            <a:solidFill>
              <a:srgbClr val="ED6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114" b="1" dirty="0"/>
              <a:t>5</a:t>
            </a:r>
            <a:endParaRPr kumimoji="1" lang="ja-JP" altLang="en-US" sz="1114" b="1" dirty="0"/>
          </a:p>
        </p:txBody>
      </p:sp>
      <p:sp>
        <p:nvSpPr>
          <p:cNvPr id="173" name="ハート 172"/>
          <p:cNvSpPr/>
          <p:nvPr/>
        </p:nvSpPr>
        <p:spPr>
          <a:xfrm>
            <a:off x="6033754" y="3942322"/>
            <a:ext cx="160357" cy="160357"/>
          </a:xfrm>
          <a:prstGeom prst="heart">
            <a:avLst/>
          </a:prstGeom>
          <a:solidFill>
            <a:schemeClr val="accent2">
              <a:lumMod val="40000"/>
              <a:lumOff val="60000"/>
            </a:schemeClr>
          </a:solidFill>
          <a:ln>
            <a:solidFill>
              <a:schemeClr val="accent2">
                <a:lumMod val="40000"/>
                <a:lumOff val="6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en-US" altLang="ja-JP" sz="2310" b="1" dirty="0">
              <a:solidFill>
                <a:schemeClr val="tx1"/>
              </a:solidFill>
            </a:endParaRPr>
          </a:p>
          <a:p>
            <a:pPr algn="ctr"/>
            <a:r>
              <a:rPr kumimoji="1" lang="en-US" altLang="ja-JP" sz="668" b="1" dirty="0">
                <a:solidFill>
                  <a:schemeClr val="tx1"/>
                </a:solidFill>
              </a:rPr>
              <a:t>5</a:t>
            </a:r>
          </a:p>
          <a:p>
            <a:pPr algn="ctr"/>
            <a:endParaRPr kumimoji="1" lang="ja-JP" altLang="en-US" sz="2310" b="1" dirty="0">
              <a:solidFill>
                <a:schemeClr val="tx1"/>
              </a:solidFill>
            </a:endParaRPr>
          </a:p>
        </p:txBody>
      </p:sp>
      <p:sp>
        <p:nvSpPr>
          <p:cNvPr id="174" name="ハート 173"/>
          <p:cNvSpPr/>
          <p:nvPr/>
        </p:nvSpPr>
        <p:spPr>
          <a:xfrm>
            <a:off x="10372510" y="7737232"/>
            <a:ext cx="160357" cy="160357"/>
          </a:xfrm>
          <a:prstGeom prst="heart">
            <a:avLst/>
          </a:prstGeom>
          <a:solidFill>
            <a:schemeClr val="accent2">
              <a:lumMod val="40000"/>
              <a:lumOff val="60000"/>
            </a:schemeClr>
          </a:solidFill>
          <a:ln>
            <a:solidFill>
              <a:schemeClr val="accent2">
                <a:lumMod val="40000"/>
                <a:lumOff val="6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en-US" altLang="ja-JP" sz="2310" b="1" dirty="0">
              <a:solidFill>
                <a:schemeClr val="tx1"/>
              </a:solidFill>
            </a:endParaRPr>
          </a:p>
          <a:p>
            <a:pPr algn="ctr"/>
            <a:r>
              <a:rPr kumimoji="1" lang="en-US" altLang="ja-JP" sz="668" b="1" dirty="0">
                <a:solidFill>
                  <a:schemeClr val="tx1"/>
                </a:solidFill>
              </a:rPr>
              <a:t>6</a:t>
            </a:r>
          </a:p>
          <a:p>
            <a:pPr algn="ctr"/>
            <a:endParaRPr kumimoji="1" lang="ja-JP" altLang="en-US" sz="2310" b="1" dirty="0">
              <a:solidFill>
                <a:schemeClr val="tx1"/>
              </a:solidFill>
            </a:endParaRPr>
          </a:p>
        </p:txBody>
      </p:sp>
      <p:sp>
        <p:nvSpPr>
          <p:cNvPr id="175" name="ハート 174"/>
          <p:cNvSpPr/>
          <p:nvPr/>
        </p:nvSpPr>
        <p:spPr>
          <a:xfrm>
            <a:off x="10981937" y="4105438"/>
            <a:ext cx="160357" cy="160357"/>
          </a:xfrm>
          <a:prstGeom prst="heart">
            <a:avLst/>
          </a:prstGeom>
          <a:solidFill>
            <a:schemeClr val="accent2">
              <a:lumMod val="40000"/>
              <a:lumOff val="60000"/>
            </a:schemeClr>
          </a:solidFill>
          <a:ln>
            <a:solidFill>
              <a:schemeClr val="accent2">
                <a:lumMod val="40000"/>
                <a:lumOff val="6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en-US" altLang="ja-JP" sz="2310" b="1" dirty="0">
              <a:solidFill>
                <a:schemeClr val="tx1"/>
              </a:solidFill>
            </a:endParaRPr>
          </a:p>
          <a:p>
            <a:pPr algn="ctr"/>
            <a:r>
              <a:rPr kumimoji="1" lang="en-US" altLang="ja-JP" sz="668" b="1" dirty="0">
                <a:solidFill>
                  <a:schemeClr val="tx1"/>
                </a:solidFill>
              </a:rPr>
              <a:t>7</a:t>
            </a:r>
          </a:p>
          <a:p>
            <a:pPr algn="ctr"/>
            <a:endParaRPr kumimoji="1" lang="ja-JP" altLang="en-US" sz="2310" b="1" dirty="0">
              <a:solidFill>
                <a:schemeClr val="tx1"/>
              </a:solidFill>
            </a:endParaRPr>
          </a:p>
        </p:txBody>
      </p:sp>
      <p:sp>
        <p:nvSpPr>
          <p:cNvPr id="176" name="ハート 175"/>
          <p:cNvSpPr/>
          <p:nvPr/>
        </p:nvSpPr>
        <p:spPr>
          <a:xfrm>
            <a:off x="8108366" y="6002294"/>
            <a:ext cx="160357" cy="160357"/>
          </a:xfrm>
          <a:prstGeom prst="heart">
            <a:avLst/>
          </a:prstGeom>
          <a:solidFill>
            <a:schemeClr val="accent2">
              <a:lumMod val="40000"/>
              <a:lumOff val="60000"/>
            </a:schemeClr>
          </a:solidFill>
          <a:ln>
            <a:solidFill>
              <a:schemeClr val="accent2">
                <a:lumMod val="40000"/>
                <a:lumOff val="6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en-US" altLang="ja-JP" sz="2310" b="1" dirty="0">
              <a:solidFill>
                <a:schemeClr val="tx1"/>
              </a:solidFill>
            </a:endParaRPr>
          </a:p>
          <a:p>
            <a:pPr algn="ctr"/>
            <a:r>
              <a:rPr kumimoji="1" lang="en-US" altLang="ja-JP" sz="668" b="1" dirty="0">
                <a:solidFill>
                  <a:schemeClr val="tx1"/>
                </a:solidFill>
              </a:rPr>
              <a:t>8</a:t>
            </a:r>
          </a:p>
          <a:p>
            <a:pPr algn="ctr"/>
            <a:endParaRPr kumimoji="1" lang="ja-JP" altLang="en-US" sz="2310" b="1" dirty="0">
              <a:solidFill>
                <a:schemeClr val="tx1"/>
              </a:solidFill>
            </a:endParaRPr>
          </a:p>
        </p:txBody>
      </p:sp>
      <p:sp>
        <p:nvSpPr>
          <p:cNvPr id="177" name="ハート 176"/>
          <p:cNvSpPr/>
          <p:nvPr/>
        </p:nvSpPr>
        <p:spPr>
          <a:xfrm>
            <a:off x="9370852" y="4394523"/>
            <a:ext cx="160357" cy="160357"/>
          </a:xfrm>
          <a:prstGeom prst="heart">
            <a:avLst/>
          </a:prstGeom>
          <a:solidFill>
            <a:schemeClr val="accent2">
              <a:lumMod val="40000"/>
              <a:lumOff val="60000"/>
            </a:schemeClr>
          </a:solidFill>
          <a:ln>
            <a:solidFill>
              <a:schemeClr val="accent2">
                <a:lumMod val="40000"/>
                <a:lumOff val="6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en-US" altLang="ja-JP" sz="2310" b="1" dirty="0">
              <a:solidFill>
                <a:schemeClr val="tx1"/>
              </a:solidFill>
            </a:endParaRPr>
          </a:p>
          <a:p>
            <a:pPr algn="ctr"/>
            <a:r>
              <a:rPr kumimoji="1" lang="en-US" altLang="ja-JP" sz="668" b="1" dirty="0">
                <a:solidFill>
                  <a:schemeClr val="tx1"/>
                </a:solidFill>
              </a:rPr>
              <a:t>9</a:t>
            </a:r>
          </a:p>
          <a:p>
            <a:pPr algn="ctr"/>
            <a:endParaRPr kumimoji="1" lang="ja-JP" altLang="en-US" sz="2310" b="1" dirty="0">
              <a:solidFill>
                <a:schemeClr val="tx1"/>
              </a:solidFill>
            </a:endParaRPr>
          </a:p>
        </p:txBody>
      </p:sp>
      <p:sp>
        <p:nvSpPr>
          <p:cNvPr id="178" name="ハート 177"/>
          <p:cNvSpPr/>
          <p:nvPr/>
        </p:nvSpPr>
        <p:spPr>
          <a:xfrm>
            <a:off x="9027134" y="6805147"/>
            <a:ext cx="160357" cy="160357"/>
          </a:xfrm>
          <a:prstGeom prst="heart">
            <a:avLst/>
          </a:prstGeom>
          <a:solidFill>
            <a:schemeClr val="accent2">
              <a:lumMod val="40000"/>
              <a:lumOff val="60000"/>
            </a:schemeClr>
          </a:solidFill>
          <a:ln>
            <a:solidFill>
              <a:schemeClr val="accent2">
                <a:lumMod val="40000"/>
                <a:lumOff val="60000"/>
              </a:schemeClr>
            </a:solidFill>
          </a:ln>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r>
              <a:rPr kumimoji="1" lang="en-US" altLang="ja-JP" sz="668" b="1" dirty="0">
                <a:solidFill>
                  <a:schemeClr val="tx1"/>
                </a:solidFill>
              </a:rPr>
              <a:t>10</a:t>
            </a:r>
            <a:endParaRPr kumimoji="1" lang="ja-JP" altLang="en-US" sz="668" b="1" dirty="0">
              <a:solidFill>
                <a:schemeClr val="tx1"/>
              </a:solidFill>
            </a:endParaRPr>
          </a:p>
        </p:txBody>
      </p:sp>
      <p:sp>
        <p:nvSpPr>
          <p:cNvPr id="179" name="ハート 178"/>
          <p:cNvSpPr/>
          <p:nvPr/>
        </p:nvSpPr>
        <p:spPr>
          <a:xfrm>
            <a:off x="5350106" y="3709704"/>
            <a:ext cx="160357" cy="160357"/>
          </a:xfrm>
          <a:prstGeom prst="heart">
            <a:avLst/>
          </a:prstGeom>
          <a:solidFill>
            <a:schemeClr val="accent2">
              <a:lumMod val="40000"/>
              <a:lumOff val="60000"/>
            </a:schemeClr>
          </a:solidFill>
          <a:ln>
            <a:solidFill>
              <a:schemeClr val="accent2">
                <a:lumMod val="40000"/>
                <a:lumOff val="60000"/>
              </a:schemeClr>
            </a:solidFill>
          </a:ln>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r>
              <a:rPr kumimoji="1" lang="en-US" altLang="ja-JP" sz="668" b="1" dirty="0">
                <a:solidFill>
                  <a:schemeClr val="tx1"/>
                </a:solidFill>
              </a:rPr>
              <a:t>11</a:t>
            </a:r>
            <a:endParaRPr kumimoji="1" lang="ja-JP" altLang="en-US" sz="668" b="1" dirty="0">
              <a:solidFill>
                <a:schemeClr val="tx1"/>
              </a:solidFill>
            </a:endParaRPr>
          </a:p>
        </p:txBody>
      </p:sp>
      <p:sp>
        <p:nvSpPr>
          <p:cNvPr id="180" name="ハート 179"/>
          <p:cNvSpPr/>
          <p:nvPr/>
        </p:nvSpPr>
        <p:spPr>
          <a:xfrm>
            <a:off x="11230569" y="6226672"/>
            <a:ext cx="160357" cy="160357"/>
          </a:xfrm>
          <a:prstGeom prst="heart">
            <a:avLst/>
          </a:prstGeom>
          <a:solidFill>
            <a:schemeClr val="accent2">
              <a:lumMod val="40000"/>
              <a:lumOff val="60000"/>
            </a:schemeClr>
          </a:solidFill>
          <a:ln>
            <a:solidFill>
              <a:schemeClr val="accent2">
                <a:lumMod val="40000"/>
                <a:lumOff val="60000"/>
              </a:schemeClr>
            </a:solidFill>
          </a:ln>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r>
              <a:rPr kumimoji="1" lang="en-US" altLang="ja-JP" sz="668" b="1" dirty="0">
                <a:solidFill>
                  <a:schemeClr val="tx1"/>
                </a:solidFill>
              </a:rPr>
              <a:t>12</a:t>
            </a:r>
            <a:endParaRPr kumimoji="1" lang="ja-JP" altLang="en-US" sz="668" b="1" dirty="0">
              <a:solidFill>
                <a:schemeClr val="tx1"/>
              </a:solidFill>
            </a:endParaRPr>
          </a:p>
        </p:txBody>
      </p:sp>
      <p:sp>
        <p:nvSpPr>
          <p:cNvPr id="181" name="ハート 180"/>
          <p:cNvSpPr/>
          <p:nvPr/>
        </p:nvSpPr>
        <p:spPr>
          <a:xfrm>
            <a:off x="6543286" y="5914158"/>
            <a:ext cx="160357" cy="160357"/>
          </a:xfrm>
          <a:prstGeom prst="heart">
            <a:avLst/>
          </a:prstGeom>
          <a:solidFill>
            <a:schemeClr val="accent2">
              <a:lumMod val="40000"/>
              <a:lumOff val="60000"/>
            </a:schemeClr>
          </a:solidFill>
          <a:ln>
            <a:solidFill>
              <a:schemeClr val="accent2">
                <a:lumMod val="40000"/>
                <a:lumOff val="60000"/>
              </a:schemeClr>
            </a:solidFill>
          </a:ln>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r>
              <a:rPr kumimoji="1" lang="en-US" altLang="ja-JP" sz="668" b="1" dirty="0">
                <a:solidFill>
                  <a:schemeClr val="tx1"/>
                </a:solidFill>
              </a:rPr>
              <a:t>13</a:t>
            </a:r>
            <a:endParaRPr kumimoji="1" lang="ja-JP" altLang="en-US" sz="668" b="1" dirty="0">
              <a:solidFill>
                <a:schemeClr val="tx1"/>
              </a:solidFill>
            </a:endParaRPr>
          </a:p>
        </p:txBody>
      </p:sp>
      <p:sp>
        <p:nvSpPr>
          <p:cNvPr id="182" name="ハート 181"/>
          <p:cNvSpPr/>
          <p:nvPr/>
        </p:nvSpPr>
        <p:spPr>
          <a:xfrm>
            <a:off x="6379605" y="6425965"/>
            <a:ext cx="160357" cy="160357"/>
          </a:xfrm>
          <a:prstGeom prst="heart">
            <a:avLst/>
          </a:prstGeom>
          <a:solidFill>
            <a:schemeClr val="accent2">
              <a:lumMod val="40000"/>
              <a:lumOff val="60000"/>
            </a:schemeClr>
          </a:solidFill>
          <a:ln>
            <a:solidFill>
              <a:schemeClr val="accent2">
                <a:lumMod val="40000"/>
                <a:lumOff val="60000"/>
              </a:schemeClr>
            </a:solidFill>
          </a:ln>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r>
              <a:rPr kumimoji="1" lang="en-US" altLang="ja-JP" sz="668" b="1" dirty="0">
                <a:solidFill>
                  <a:schemeClr val="tx1"/>
                </a:solidFill>
              </a:rPr>
              <a:t>14</a:t>
            </a:r>
            <a:endParaRPr kumimoji="1" lang="ja-JP" altLang="en-US" sz="668" b="1" dirty="0">
              <a:solidFill>
                <a:schemeClr val="tx1"/>
              </a:solidFill>
            </a:endParaRPr>
          </a:p>
        </p:txBody>
      </p:sp>
      <p:sp>
        <p:nvSpPr>
          <p:cNvPr id="183" name="ハート 182"/>
          <p:cNvSpPr/>
          <p:nvPr/>
        </p:nvSpPr>
        <p:spPr>
          <a:xfrm>
            <a:off x="9036660" y="5600599"/>
            <a:ext cx="160357" cy="160357"/>
          </a:xfrm>
          <a:prstGeom prst="heart">
            <a:avLst/>
          </a:prstGeom>
          <a:solidFill>
            <a:schemeClr val="accent2">
              <a:lumMod val="40000"/>
              <a:lumOff val="60000"/>
            </a:schemeClr>
          </a:solidFill>
          <a:ln>
            <a:solidFill>
              <a:schemeClr val="accent2">
                <a:lumMod val="40000"/>
                <a:lumOff val="60000"/>
              </a:schemeClr>
            </a:solidFill>
          </a:ln>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r>
              <a:rPr kumimoji="1" lang="en-US" altLang="ja-JP" sz="668" b="1" dirty="0">
                <a:solidFill>
                  <a:schemeClr val="tx1"/>
                </a:solidFill>
              </a:rPr>
              <a:t>15</a:t>
            </a:r>
            <a:endParaRPr kumimoji="1" lang="ja-JP" altLang="en-US" sz="668" b="1" dirty="0">
              <a:solidFill>
                <a:schemeClr val="tx1"/>
              </a:solidFill>
            </a:endParaRPr>
          </a:p>
        </p:txBody>
      </p:sp>
      <p:sp>
        <p:nvSpPr>
          <p:cNvPr id="184" name="ハート 183"/>
          <p:cNvSpPr/>
          <p:nvPr/>
        </p:nvSpPr>
        <p:spPr>
          <a:xfrm>
            <a:off x="8380373" y="5261047"/>
            <a:ext cx="160357" cy="160357"/>
          </a:xfrm>
          <a:prstGeom prst="heart">
            <a:avLst/>
          </a:prstGeom>
          <a:solidFill>
            <a:schemeClr val="accent2">
              <a:lumMod val="40000"/>
              <a:lumOff val="60000"/>
            </a:schemeClr>
          </a:solidFill>
          <a:ln>
            <a:solidFill>
              <a:schemeClr val="accent2">
                <a:lumMod val="40000"/>
                <a:lumOff val="60000"/>
              </a:schemeClr>
            </a:solidFill>
          </a:ln>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r>
              <a:rPr kumimoji="1" lang="en-US" altLang="ja-JP" sz="668" b="1" dirty="0">
                <a:solidFill>
                  <a:schemeClr val="tx1"/>
                </a:solidFill>
              </a:rPr>
              <a:t>16</a:t>
            </a:r>
            <a:endParaRPr kumimoji="1" lang="ja-JP" altLang="en-US" sz="668" b="1" dirty="0">
              <a:solidFill>
                <a:schemeClr val="tx1"/>
              </a:solidFill>
            </a:endParaRPr>
          </a:p>
        </p:txBody>
      </p:sp>
      <p:sp>
        <p:nvSpPr>
          <p:cNvPr id="185" name="ハート 184"/>
          <p:cNvSpPr/>
          <p:nvPr/>
        </p:nvSpPr>
        <p:spPr>
          <a:xfrm>
            <a:off x="8557745" y="5126427"/>
            <a:ext cx="160357" cy="160357"/>
          </a:xfrm>
          <a:prstGeom prst="heart">
            <a:avLst/>
          </a:prstGeom>
          <a:solidFill>
            <a:schemeClr val="accent2">
              <a:lumMod val="40000"/>
              <a:lumOff val="60000"/>
            </a:schemeClr>
          </a:solidFill>
          <a:ln>
            <a:solidFill>
              <a:schemeClr val="accent2">
                <a:lumMod val="40000"/>
                <a:lumOff val="60000"/>
              </a:schemeClr>
            </a:solidFill>
          </a:ln>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r>
              <a:rPr kumimoji="1" lang="en-US" altLang="ja-JP" sz="668" b="1" dirty="0">
                <a:solidFill>
                  <a:schemeClr val="tx1"/>
                </a:solidFill>
              </a:rPr>
              <a:t>17</a:t>
            </a:r>
            <a:endParaRPr kumimoji="1" lang="ja-JP" altLang="en-US" sz="668" b="1" dirty="0">
              <a:solidFill>
                <a:schemeClr val="tx1"/>
              </a:solidFill>
            </a:endParaRPr>
          </a:p>
        </p:txBody>
      </p:sp>
      <p:sp>
        <p:nvSpPr>
          <p:cNvPr id="186" name="ハート 185"/>
          <p:cNvSpPr/>
          <p:nvPr/>
        </p:nvSpPr>
        <p:spPr>
          <a:xfrm>
            <a:off x="9783258" y="7450404"/>
            <a:ext cx="160357" cy="160357"/>
          </a:xfrm>
          <a:prstGeom prst="heart">
            <a:avLst/>
          </a:prstGeom>
          <a:solidFill>
            <a:schemeClr val="accent2">
              <a:lumMod val="40000"/>
              <a:lumOff val="60000"/>
            </a:schemeClr>
          </a:solidFill>
          <a:ln>
            <a:solidFill>
              <a:schemeClr val="accent2">
                <a:lumMod val="40000"/>
                <a:lumOff val="60000"/>
              </a:schemeClr>
            </a:solidFill>
          </a:ln>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r>
              <a:rPr kumimoji="1" lang="en-US" altLang="ja-JP" sz="668" b="1" dirty="0">
                <a:solidFill>
                  <a:schemeClr val="tx1"/>
                </a:solidFill>
              </a:rPr>
              <a:t>18</a:t>
            </a:r>
            <a:endParaRPr kumimoji="1" lang="ja-JP" altLang="en-US" sz="668" b="1" dirty="0">
              <a:solidFill>
                <a:schemeClr val="tx1"/>
              </a:solidFill>
            </a:endParaRPr>
          </a:p>
        </p:txBody>
      </p:sp>
      <p:sp>
        <p:nvSpPr>
          <p:cNvPr id="187" name="ハート 186"/>
          <p:cNvSpPr/>
          <p:nvPr/>
        </p:nvSpPr>
        <p:spPr>
          <a:xfrm>
            <a:off x="11178133" y="4812552"/>
            <a:ext cx="160357" cy="160357"/>
          </a:xfrm>
          <a:prstGeom prst="heart">
            <a:avLst/>
          </a:prstGeom>
          <a:solidFill>
            <a:schemeClr val="accent2">
              <a:lumMod val="40000"/>
              <a:lumOff val="60000"/>
            </a:schemeClr>
          </a:solidFill>
          <a:ln>
            <a:solidFill>
              <a:schemeClr val="accent2">
                <a:lumMod val="40000"/>
                <a:lumOff val="60000"/>
              </a:schemeClr>
            </a:solidFill>
          </a:ln>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r>
              <a:rPr kumimoji="1" lang="en-US" altLang="ja-JP" sz="668" b="1" dirty="0">
                <a:solidFill>
                  <a:schemeClr val="tx1"/>
                </a:solidFill>
              </a:rPr>
              <a:t>19</a:t>
            </a:r>
            <a:endParaRPr kumimoji="1" lang="ja-JP" altLang="en-US" sz="668" b="1" dirty="0">
              <a:solidFill>
                <a:schemeClr val="tx1"/>
              </a:solidFill>
            </a:endParaRPr>
          </a:p>
        </p:txBody>
      </p:sp>
      <p:sp>
        <p:nvSpPr>
          <p:cNvPr id="188" name="ハート 187"/>
          <p:cNvSpPr/>
          <p:nvPr/>
        </p:nvSpPr>
        <p:spPr>
          <a:xfrm>
            <a:off x="9790803" y="2457874"/>
            <a:ext cx="160357" cy="160357"/>
          </a:xfrm>
          <a:prstGeom prst="heart">
            <a:avLst/>
          </a:prstGeom>
          <a:solidFill>
            <a:schemeClr val="accent2">
              <a:lumMod val="40000"/>
              <a:lumOff val="60000"/>
            </a:schemeClr>
          </a:solidFill>
          <a:ln>
            <a:solidFill>
              <a:schemeClr val="accent2">
                <a:lumMod val="40000"/>
                <a:lumOff val="60000"/>
              </a:schemeClr>
            </a:solidFill>
          </a:ln>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r>
              <a:rPr kumimoji="1" lang="en-US" altLang="ja-JP" sz="668" b="1" dirty="0">
                <a:solidFill>
                  <a:schemeClr val="tx1"/>
                </a:solidFill>
              </a:rPr>
              <a:t>20</a:t>
            </a:r>
            <a:endParaRPr kumimoji="1" lang="ja-JP" altLang="en-US" sz="668" b="1" dirty="0">
              <a:solidFill>
                <a:schemeClr val="tx1"/>
              </a:solidFill>
            </a:endParaRPr>
          </a:p>
        </p:txBody>
      </p:sp>
      <p:sp>
        <p:nvSpPr>
          <p:cNvPr id="189" name="ハート 188"/>
          <p:cNvSpPr/>
          <p:nvPr/>
        </p:nvSpPr>
        <p:spPr>
          <a:xfrm>
            <a:off x="7918839" y="6505881"/>
            <a:ext cx="160357" cy="160357"/>
          </a:xfrm>
          <a:prstGeom prst="heart">
            <a:avLst/>
          </a:prstGeom>
          <a:solidFill>
            <a:schemeClr val="accent2">
              <a:lumMod val="40000"/>
              <a:lumOff val="60000"/>
            </a:schemeClr>
          </a:solidFill>
          <a:ln>
            <a:solidFill>
              <a:schemeClr val="accent2">
                <a:lumMod val="40000"/>
                <a:lumOff val="60000"/>
              </a:schemeClr>
            </a:solidFill>
          </a:ln>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r>
              <a:rPr kumimoji="1" lang="en-US" altLang="ja-JP" sz="668" b="1" dirty="0">
                <a:solidFill>
                  <a:schemeClr val="tx1"/>
                </a:solidFill>
              </a:rPr>
              <a:t>21</a:t>
            </a:r>
            <a:endParaRPr kumimoji="1" lang="ja-JP" altLang="en-US" sz="668" b="1" dirty="0">
              <a:solidFill>
                <a:schemeClr val="tx1"/>
              </a:solidFill>
            </a:endParaRPr>
          </a:p>
        </p:txBody>
      </p:sp>
      <p:sp>
        <p:nvSpPr>
          <p:cNvPr id="191" name="ハート 190"/>
          <p:cNvSpPr/>
          <p:nvPr/>
        </p:nvSpPr>
        <p:spPr>
          <a:xfrm>
            <a:off x="9194632" y="6968632"/>
            <a:ext cx="160357" cy="160357"/>
          </a:xfrm>
          <a:prstGeom prst="heart">
            <a:avLst/>
          </a:prstGeom>
          <a:solidFill>
            <a:schemeClr val="accent2">
              <a:lumMod val="40000"/>
              <a:lumOff val="60000"/>
            </a:schemeClr>
          </a:solidFill>
          <a:ln>
            <a:solidFill>
              <a:schemeClr val="accent2">
                <a:lumMod val="40000"/>
                <a:lumOff val="60000"/>
              </a:schemeClr>
            </a:solidFill>
          </a:ln>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r>
              <a:rPr kumimoji="1" lang="en-US" altLang="ja-JP" sz="668" b="1" dirty="0">
                <a:solidFill>
                  <a:schemeClr val="tx1"/>
                </a:solidFill>
              </a:rPr>
              <a:t>22</a:t>
            </a:r>
            <a:endParaRPr kumimoji="1" lang="ja-JP" altLang="en-US" sz="668" b="1" dirty="0">
              <a:solidFill>
                <a:schemeClr val="tx1"/>
              </a:solidFill>
            </a:endParaRPr>
          </a:p>
        </p:txBody>
      </p:sp>
      <p:sp>
        <p:nvSpPr>
          <p:cNvPr id="192" name="ハート 191"/>
          <p:cNvSpPr/>
          <p:nvPr/>
        </p:nvSpPr>
        <p:spPr>
          <a:xfrm>
            <a:off x="8077154" y="6543810"/>
            <a:ext cx="160357" cy="160357"/>
          </a:xfrm>
          <a:prstGeom prst="heart">
            <a:avLst/>
          </a:prstGeom>
          <a:solidFill>
            <a:schemeClr val="accent2">
              <a:lumMod val="40000"/>
              <a:lumOff val="60000"/>
            </a:schemeClr>
          </a:solidFill>
          <a:ln>
            <a:solidFill>
              <a:schemeClr val="accent2">
                <a:lumMod val="40000"/>
                <a:lumOff val="60000"/>
              </a:schemeClr>
            </a:solidFill>
          </a:ln>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r>
              <a:rPr kumimoji="1" lang="en-US" altLang="ja-JP" sz="668" b="1" dirty="0">
                <a:solidFill>
                  <a:schemeClr val="tx1"/>
                </a:solidFill>
              </a:rPr>
              <a:t>23</a:t>
            </a:r>
            <a:endParaRPr kumimoji="1" lang="ja-JP" altLang="en-US" sz="668" b="1" dirty="0">
              <a:solidFill>
                <a:schemeClr val="tx1"/>
              </a:solidFill>
            </a:endParaRPr>
          </a:p>
        </p:txBody>
      </p:sp>
      <p:grpSp>
        <p:nvGrpSpPr>
          <p:cNvPr id="39" name="グループ化 38">
            <a:extLst>
              <a:ext uri="{FF2B5EF4-FFF2-40B4-BE49-F238E27FC236}">
                <a16:creationId xmlns:a16="http://schemas.microsoft.com/office/drawing/2014/main" id="{F16B17DA-28BA-26B4-DA53-FEAE3A22CFF9}"/>
              </a:ext>
            </a:extLst>
          </p:cNvPr>
          <p:cNvGrpSpPr/>
          <p:nvPr/>
        </p:nvGrpSpPr>
        <p:grpSpPr>
          <a:xfrm>
            <a:off x="11640020" y="8352869"/>
            <a:ext cx="2872186" cy="1163819"/>
            <a:chOff x="11601438" y="3733390"/>
            <a:chExt cx="2872186" cy="1163819"/>
          </a:xfrm>
        </p:grpSpPr>
        <p:sp>
          <p:nvSpPr>
            <p:cNvPr id="123" name="角丸四角形 122"/>
            <p:cNvSpPr/>
            <p:nvPr/>
          </p:nvSpPr>
          <p:spPr>
            <a:xfrm>
              <a:off x="11601438" y="3733390"/>
              <a:ext cx="2872186" cy="1163819"/>
            </a:xfrm>
            <a:prstGeom prst="roundRect">
              <a:avLst>
                <a:gd name="adj" fmla="val 4996"/>
              </a:avLst>
            </a:prstGeom>
            <a:solidFill>
              <a:schemeClr val="bg1"/>
            </a:solidFill>
            <a:ln w="63500">
              <a:solidFill>
                <a:srgbClr val="ED6E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en-US" altLang="ja-JP" sz="891" dirty="0">
                <a:solidFill>
                  <a:schemeClr val="tx1"/>
                </a:solidFill>
                <a:latin typeface="HG丸ｺﾞｼｯｸM-PRO" panose="020F0600000000000000" pitchFamily="50" charset="-128"/>
                <a:ea typeface="HG丸ｺﾞｼｯｸM-PRO" panose="020F0600000000000000" pitchFamily="50" charset="-128"/>
              </a:endParaRPr>
            </a:p>
          </p:txBody>
        </p:sp>
        <p:pic>
          <p:nvPicPr>
            <p:cNvPr id="17" name="図 16"/>
            <p:cNvPicPr>
              <a:picLocks noChangeAspect="1"/>
            </p:cNvPicPr>
            <p:nvPr/>
          </p:nvPicPr>
          <p:blipFill rotWithShape="1">
            <a:blip r:embed="rId11" cstate="print">
              <a:extLst>
                <a:ext uri="{BEBA8EAE-BF5A-486C-A8C5-ECC9F3942E4B}">
                  <a14:imgProps xmlns:a14="http://schemas.microsoft.com/office/drawing/2010/main">
                    <a14:imgLayer r:embed="rId12">
                      <a14:imgEffect>
                        <a14:brightnessContrast bright="40000"/>
                      </a14:imgEffect>
                    </a14:imgLayer>
                  </a14:imgProps>
                </a:ext>
                <a:ext uri="{28A0092B-C50C-407E-A947-70E740481C1C}">
                  <a14:useLocalDpi xmlns:a14="http://schemas.microsoft.com/office/drawing/2010/main" val="0"/>
                </a:ext>
              </a:extLst>
            </a:blip>
            <a:srcRect t="11921"/>
            <a:stretch/>
          </p:blipFill>
          <p:spPr>
            <a:xfrm>
              <a:off x="13165198" y="3805350"/>
              <a:ext cx="1206811" cy="797205"/>
            </a:xfrm>
            <a:prstGeom prst="rect">
              <a:avLst/>
            </a:prstGeom>
            <a:ln>
              <a:noFill/>
            </a:ln>
            <a:effectLst>
              <a:softEdge rad="112500"/>
            </a:effectLst>
          </p:spPr>
        </p:pic>
        <p:sp>
          <p:nvSpPr>
            <p:cNvPr id="75" name="ハート 74"/>
            <p:cNvSpPr/>
            <p:nvPr/>
          </p:nvSpPr>
          <p:spPr>
            <a:xfrm>
              <a:off x="13511858" y="4637298"/>
              <a:ext cx="200446" cy="200446"/>
            </a:xfrm>
            <a:prstGeom prst="heart">
              <a:avLst/>
            </a:prstGeom>
            <a:solidFill>
              <a:srgbClr val="FF0000"/>
            </a:solidFill>
            <a:ln>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en-US" altLang="ja-JP" sz="2310" dirty="0"/>
            </a:p>
            <a:p>
              <a:pPr algn="ctr"/>
              <a:r>
                <a:rPr kumimoji="1" lang="en-US" altLang="ja-JP" sz="668" b="1" dirty="0"/>
                <a:t>3</a:t>
              </a:r>
            </a:p>
            <a:p>
              <a:pPr algn="ctr"/>
              <a:endParaRPr kumimoji="1" lang="ja-JP" altLang="en-US" sz="2310" dirty="0"/>
            </a:p>
          </p:txBody>
        </p:sp>
        <p:sp>
          <p:nvSpPr>
            <p:cNvPr id="124" name="ハート 123"/>
            <p:cNvSpPr/>
            <p:nvPr/>
          </p:nvSpPr>
          <p:spPr>
            <a:xfrm>
              <a:off x="13254763" y="4637298"/>
              <a:ext cx="200446" cy="200446"/>
            </a:xfrm>
            <a:prstGeom prst="heart">
              <a:avLst/>
            </a:prstGeom>
            <a:solidFill>
              <a:srgbClr val="FFFF00"/>
            </a:solidFill>
            <a:ln>
              <a:solidFill>
                <a:srgbClr val="FFFF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en-US" altLang="ja-JP" sz="2310" dirty="0">
                <a:solidFill>
                  <a:schemeClr val="tx1"/>
                </a:solidFill>
              </a:endParaRPr>
            </a:p>
            <a:p>
              <a:pPr algn="ctr"/>
              <a:r>
                <a:rPr kumimoji="1" lang="en-US" altLang="ja-JP" sz="668" b="1" dirty="0">
                  <a:solidFill>
                    <a:schemeClr val="tx1"/>
                  </a:solidFill>
                </a:rPr>
                <a:t>1</a:t>
              </a:r>
            </a:p>
            <a:p>
              <a:pPr algn="ctr"/>
              <a:endParaRPr kumimoji="1" lang="ja-JP" altLang="en-US" sz="2310" dirty="0">
                <a:solidFill>
                  <a:schemeClr val="tx1"/>
                </a:solidFill>
              </a:endParaRPr>
            </a:p>
          </p:txBody>
        </p:sp>
        <p:sp>
          <p:nvSpPr>
            <p:cNvPr id="171" name="ハート 170"/>
            <p:cNvSpPr/>
            <p:nvPr/>
          </p:nvSpPr>
          <p:spPr>
            <a:xfrm>
              <a:off x="12263051" y="3870388"/>
              <a:ext cx="216000" cy="216000"/>
            </a:xfrm>
            <a:prstGeom prst="heart">
              <a:avLst/>
            </a:prstGeom>
            <a:solidFill>
              <a:srgbClr val="ED6E00"/>
            </a:solidFill>
            <a:ln>
              <a:solidFill>
                <a:srgbClr val="ED6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114" b="1" dirty="0"/>
                <a:t>4</a:t>
              </a:r>
              <a:endParaRPr kumimoji="1" lang="ja-JP" altLang="en-US" sz="1114" b="1" dirty="0"/>
            </a:p>
          </p:txBody>
        </p:sp>
        <p:sp>
          <p:nvSpPr>
            <p:cNvPr id="6" name="テキスト ボックス 5"/>
            <p:cNvSpPr txBox="1"/>
            <p:nvPr/>
          </p:nvSpPr>
          <p:spPr>
            <a:xfrm>
              <a:off x="11666212" y="4097142"/>
              <a:ext cx="1477651" cy="606705"/>
            </a:xfrm>
            <a:prstGeom prst="rect">
              <a:avLst/>
            </a:prstGeom>
            <a:noFill/>
          </p:spPr>
          <p:txBody>
            <a:bodyPr wrap="square" rtlCol="0">
              <a:spAutoFit/>
            </a:bodyPr>
            <a:lstStyle/>
            <a:p>
              <a:pPr algn="ctr"/>
              <a:r>
                <a:rPr kumimoji="1" lang="ja-JP" altLang="en-US" sz="1114" b="1" dirty="0">
                  <a:latin typeface="HG丸ｺﾞｼｯｸM-PRO" panose="020F0600000000000000" pitchFamily="50" charset="-128"/>
                  <a:ea typeface="HG丸ｺﾞｼｯｸM-PRO" panose="020F0600000000000000" pitchFamily="50" charset="-128"/>
                </a:rPr>
                <a:t>南烏山ふれあいの家</a:t>
              </a:r>
              <a:endParaRPr kumimoji="1" lang="en-US" altLang="ja-JP" sz="1114" b="1" dirty="0">
                <a:latin typeface="HG丸ｺﾞｼｯｸM-PRO" panose="020F0600000000000000" pitchFamily="50" charset="-128"/>
                <a:ea typeface="HG丸ｺﾞｼｯｸM-PRO" panose="020F0600000000000000" pitchFamily="50" charset="-128"/>
              </a:endParaRPr>
            </a:p>
            <a:p>
              <a:pPr algn="ctr"/>
              <a:r>
                <a:rPr kumimoji="1" lang="ja-JP" altLang="en-US" sz="1114" dirty="0">
                  <a:latin typeface="HG丸ｺﾞｼｯｸM-PRO" panose="020F0600000000000000" pitchFamily="50" charset="-128"/>
                  <a:ea typeface="HG丸ｺﾞｼｯｸM-PRO" panose="020F0600000000000000" pitchFamily="50" charset="-128"/>
                </a:rPr>
                <a:t>南烏山</a:t>
              </a:r>
              <a:r>
                <a:rPr kumimoji="1" lang="en-US" altLang="ja-JP" sz="1114" dirty="0">
                  <a:latin typeface="HG丸ｺﾞｼｯｸM-PRO" panose="020F0600000000000000" pitchFamily="50" charset="-128"/>
                  <a:ea typeface="HG丸ｺﾞｼｯｸM-PRO" panose="020F0600000000000000" pitchFamily="50" charset="-128"/>
                </a:rPr>
                <a:t>2-22-7</a:t>
              </a:r>
            </a:p>
            <a:p>
              <a:pPr algn="ctr"/>
              <a:r>
                <a:rPr kumimoji="1" lang="ja-JP" altLang="en-US" sz="1114" dirty="0">
                  <a:latin typeface="HG丸ｺﾞｼｯｸM-PRO" panose="020F0600000000000000" pitchFamily="50" charset="-128"/>
                  <a:ea typeface="HG丸ｺﾞｼｯｸM-PRO" panose="020F0600000000000000" pitchFamily="50" charset="-128"/>
                </a:rPr>
                <a:t>烏山神社向かい</a:t>
              </a:r>
              <a:endParaRPr kumimoji="1" lang="en-US" altLang="ja-JP" sz="1114" dirty="0">
                <a:latin typeface="HG丸ｺﾞｼｯｸM-PRO" panose="020F0600000000000000" pitchFamily="50" charset="-128"/>
                <a:ea typeface="HG丸ｺﾞｼｯｸM-PRO" panose="020F0600000000000000" pitchFamily="50" charset="-128"/>
              </a:endParaRPr>
            </a:p>
          </p:txBody>
        </p:sp>
      </p:grpSp>
      <p:pic>
        <p:nvPicPr>
          <p:cNvPr id="8" name="Picture 4" descr="https://3.bp.blogspot.com/-B4wOabJ4vcQ/XKWRBQeP55I/AAAAAAABSNU/Fy1EG93QOgIgtyJhax8WATdZSm13MZkMwCLcBGAs/s800/building_jidoufukushi3_youchien.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20443" y="6211367"/>
            <a:ext cx="781290" cy="524911"/>
          </a:xfrm>
          <a:prstGeom prst="rect">
            <a:avLst/>
          </a:prstGeom>
          <a:noFill/>
          <a:extLst>
            <a:ext uri="{909E8E84-426E-40DD-AFC4-6F175D3DCCD1}">
              <a14:hiddenFill xmlns:a14="http://schemas.microsoft.com/office/drawing/2010/main">
                <a:solidFill>
                  <a:srgbClr val="FFFFFF"/>
                </a:solidFill>
              </a14:hiddenFill>
            </a:ext>
          </a:extLst>
        </p:spPr>
      </p:pic>
      <p:sp>
        <p:nvSpPr>
          <p:cNvPr id="28" name="テキスト ボックス 27"/>
          <p:cNvSpPr txBox="1"/>
          <p:nvPr/>
        </p:nvSpPr>
        <p:spPr>
          <a:xfrm>
            <a:off x="1628932" y="6468027"/>
            <a:ext cx="948631" cy="230832"/>
          </a:xfrm>
          <a:prstGeom prst="rect">
            <a:avLst/>
          </a:prstGeom>
          <a:noFill/>
        </p:spPr>
        <p:txBody>
          <a:bodyPr wrap="square" rtlCol="0">
            <a:spAutoFit/>
          </a:bodyPr>
          <a:lstStyle/>
          <a:p>
            <a:r>
              <a:rPr kumimoji="1" lang="zh-TW" altLang="en-US" sz="900" dirty="0">
                <a:latin typeface="HG丸ｺﾞｼｯｸM-PRO" panose="020F0600000000000000" pitchFamily="50" charset="-128"/>
                <a:ea typeface="HG丸ｺﾞｼｯｸM-PRO" panose="020F0600000000000000" pitchFamily="50" charset="-128"/>
              </a:rPr>
              <a:t>給田幼稚園</a:t>
            </a:r>
            <a:endParaRPr kumimoji="1" lang="ja-JP" altLang="en-US" sz="900" dirty="0"/>
          </a:p>
        </p:txBody>
      </p:sp>
      <p:sp>
        <p:nvSpPr>
          <p:cNvPr id="30" name="正方形/長方形 29"/>
          <p:cNvSpPr/>
          <p:nvPr/>
        </p:nvSpPr>
        <p:spPr>
          <a:xfrm>
            <a:off x="1659381" y="6860459"/>
            <a:ext cx="992579" cy="230832"/>
          </a:xfrm>
          <a:prstGeom prst="rect">
            <a:avLst/>
          </a:prstGeom>
        </p:spPr>
        <p:txBody>
          <a:bodyPr wrap="none">
            <a:spAutoFit/>
          </a:bodyPr>
          <a:lstStyle/>
          <a:p>
            <a:r>
              <a:rPr kumimoji="1" lang="zh-TW" altLang="en-US" sz="900" dirty="0">
                <a:latin typeface="HG丸ｺﾞｼｯｸM-PRO" panose="020F0600000000000000" pitchFamily="50" charset="-128"/>
                <a:ea typeface="HG丸ｺﾞｼｯｸM-PRO" panose="020F0600000000000000" pitchFamily="50" charset="-128"/>
              </a:rPr>
              <a:t>佼</a:t>
            </a:r>
            <a:r>
              <a:rPr kumimoji="1" lang="ja-JP" altLang="en-US" sz="900" dirty="0">
                <a:latin typeface="HG丸ｺﾞｼｯｸM-PRO" panose="020F0600000000000000" pitchFamily="50" charset="-128"/>
                <a:ea typeface="HG丸ｺﾞｼｯｸM-PRO" panose="020F0600000000000000" pitchFamily="50" charset="-128"/>
              </a:rPr>
              <a:t>成</a:t>
            </a:r>
            <a:r>
              <a:rPr kumimoji="1" lang="zh-TW" altLang="en-US" sz="900" dirty="0">
                <a:latin typeface="HG丸ｺﾞｼｯｸM-PRO" panose="020F0600000000000000" pitchFamily="50" charset="-128"/>
                <a:ea typeface="HG丸ｺﾞｼｯｸM-PRO" panose="020F0600000000000000" pitchFamily="50" charset="-128"/>
              </a:rPr>
              <a:t>学園幼稚園</a:t>
            </a:r>
            <a:endParaRPr lang="ja-JP" altLang="en-US" sz="900" dirty="0"/>
          </a:p>
        </p:txBody>
      </p:sp>
      <p:pic>
        <p:nvPicPr>
          <p:cNvPr id="3074" name="Picture 2" descr="https://qr.quel.jp/tmp/7d2d2ff2cfff1ea6ffd55ade8af6dc958cb5d0e5.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357248" y="6378873"/>
            <a:ext cx="468965" cy="46896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s://qr.quel.jp/tmp/14e6f04daf76b9cf2f4ed8178cbb274245c286dd.pn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2792626" y="6777316"/>
            <a:ext cx="513580" cy="474678"/>
          </a:xfrm>
          <a:prstGeom prst="rect">
            <a:avLst/>
          </a:prstGeom>
          <a:noFill/>
          <a:extLst>
            <a:ext uri="{909E8E84-426E-40DD-AFC4-6F175D3DCCD1}">
              <a14:hiddenFill xmlns:a14="http://schemas.microsoft.com/office/drawing/2010/main">
                <a:solidFill>
                  <a:srgbClr val="FFFFFF"/>
                </a:solidFill>
              </a14:hiddenFill>
            </a:ext>
          </a:extLst>
        </p:spPr>
      </p:pic>
      <p:grpSp>
        <p:nvGrpSpPr>
          <p:cNvPr id="45" name="グループ化 44">
            <a:extLst>
              <a:ext uri="{FF2B5EF4-FFF2-40B4-BE49-F238E27FC236}">
                <a16:creationId xmlns:a16="http://schemas.microsoft.com/office/drawing/2014/main" id="{B2B3224D-79A1-F3CF-2EFD-04C77F20D1BF}"/>
              </a:ext>
            </a:extLst>
          </p:cNvPr>
          <p:cNvGrpSpPr/>
          <p:nvPr/>
        </p:nvGrpSpPr>
        <p:grpSpPr>
          <a:xfrm>
            <a:off x="9096797" y="380456"/>
            <a:ext cx="2858818" cy="1309442"/>
            <a:chOff x="9236006" y="196773"/>
            <a:chExt cx="2858818" cy="1309442"/>
          </a:xfrm>
        </p:grpSpPr>
        <p:sp>
          <p:nvSpPr>
            <p:cNvPr id="194" name="角丸四角形 193"/>
            <p:cNvSpPr/>
            <p:nvPr/>
          </p:nvSpPr>
          <p:spPr>
            <a:xfrm>
              <a:off x="9236006" y="196773"/>
              <a:ext cx="2832306" cy="1309442"/>
            </a:xfrm>
            <a:prstGeom prst="roundRect">
              <a:avLst>
                <a:gd name="adj" fmla="val 4996"/>
              </a:avLst>
            </a:prstGeom>
            <a:solidFill>
              <a:schemeClr val="bg1"/>
            </a:solidFill>
            <a:ln w="63500">
              <a:solidFill>
                <a:srgbClr val="ED6E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en-US" altLang="ja-JP" sz="891" dirty="0">
                <a:solidFill>
                  <a:schemeClr val="tx1"/>
                </a:solidFill>
                <a:latin typeface="HG丸ｺﾞｼｯｸM-PRO" panose="020F0600000000000000" pitchFamily="50" charset="-128"/>
                <a:ea typeface="HG丸ｺﾞｼｯｸM-PRO" panose="020F0600000000000000" pitchFamily="50" charset="-128"/>
              </a:endParaRPr>
            </a:p>
          </p:txBody>
        </p:sp>
        <p:pic>
          <p:nvPicPr>
            <p:cNvPr id="1026" name="Picture 2" descr="烏山児童館入り口の写真"/>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9334963" y="273089"/>
              <a:ext cx="1542916" cy="115718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6" name="正方形/長方形 25"/>
            <p:cNvSpPr/>
            <p:nvPr/>
          </p:nvSpPr>
          <p:spPr>
            <a:xfrm>
              <a:off x="10830993" y="220077"/>
              <a:ext cx="1263831" cy="435247"/>
            </a:xfrm>
            <a:prstGeom prst="rect">
              <a:avLst/>
            </a:prstGeom>
          </p:spPr>
          <p:txBody>
            <a:bodyPr wrap="square">
              <a:spAutoFit/>
            </a:bodyPr>
            <a:lstStyle/>
            <a:p>
              <a:pPr algn="ctr"/>
              <a:r>
                <a:rPr kumimoji="1" lang="ja-JP" altLang="en-US" sz="1114" b="1" dirty="0">
                  <a:latin typeface="HG丸ｺﾞｼｯｸM-PRO" panose="020F0600000000000000" pitchFamily="50" charset="-128"/>
                  <a:ea typeface="HG丸ｺﾞｼｯｸM-PRO" panose="020F0600000000000000" pitchFamily="50" charset="-128"/>
                </a:rPr>
                <a:t>烏山児童館</a:t>
              </a:r>
              <a:endParaRPr kumimoji="1" lang="en-US" altLang="ja-JP" sz="1114" b="1" dirty="0">
                <a:latin typeface="HG丸ｺﾞｼｯｸM-PRO" panose="020F0600000000000000" pitchFamily="50" charset="-128"/>
                <a:ea typeface="HG丸ｺﾞｼｯｸM-PRO" panose="020F0600000000000000" pitchFamily="50" charset="-128"/>
              </a:endParaRPr>
            </a:p>
            <a:p>
              <a:pPr algn="ctr"/>
              <a:r>
                <a:rPr kumimoji="1" lang="ja-JP" altLang="en-US" sz="1114" dirty="0">
                  <a:latin typeface="HG丸ｺﾞｼｯｸM-PRO" panose="020F0600000000000000" pitchFamily="50" charset="-128"/>
                  <a:ea typeface="HG丸ｺﾞｼｯｸM-PRO" panose="020F0600000000000000" pitchFamily="50" charset="-128"/>
                </a:rPr>
                <a:t>南烏山</a:t>
              </a:r>
              <a:r>
                <a:rPr kumimoji="1" lang="en-US" altLang="ja-JP" sz="1114" dirty="0">
                  <a:latin typeface="HG丸ｺﾞｼｯｸM-PRO" panose="020F0600000000000000" pitchFamily="50" charset="-128"/>
                  <a:ea typeface="HG丸ｺﾞｼｯｸM-PRO" panose="020F0600000000000000" pitchFamily="50" charset="-128"/>
                </a:rPr>
                <a:t>4-26-3</a:t>
              </a:r>
            </a:p>
          </p:txBody>
        </p:sp>
        <p:sp>
          <p:nvSpPr>
            <p:cNvPr id="169" name="ハート 168"/>
            <p:cNvSpPr/>
            <p:nvPr/>
          </p:nvSpPr>
          <p:spPr>
            <a:xfrm>
              <a:off x="10772715" y="270710"/>
              <a:ext cx="216000" cy="216000"/>
            </a:xfrm>
            <a:prstGeom prst="heart">
              <a:avLst/>
            </a:prstGeom>
            <a:solidFill>
              <a:srgbClr val="ED6E00"/>
            </a:solidFill>
            <a:ln>
              <a:solidFill>
                <a:srgbClr val="ED6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114" b="1" dirty="0"/>
                <a:t>1</a:t>
              </a:r>
              <a:endParaRPr kumimoji="1" lang="ja-JP" altLang="en-US" sz="1114" b="1" dirty="0"/>
            </a:p>
          </p:txBody>
        </p:sp>
        <p:grpSp>
          <p:nvGrpSpPr>
            <p:cNvPr id="44" name="グループ化 43">
              <a:extLst>
                <a:ext uri="{FF2B5EF4-FFF2-40B4-BE49-F238E27FC236}">
                  <a16:creationId xmlns:a16="http://schemas.microsoft.com/office/drawing/2014/main" id="{E71D15B0-538F-004B-7BB8-5B0535008283}"/>
                </a:ext>
              </a:extLst>
            </p:cNvPr>
            <p:cNvGrpSpPr/>
            <p:nvPr/>
          </p:nvGrpSpPr>
          <p:grpSpPr>
            <a:xfrm>
              <a:off x="11062115" y="656720"/>
              <a:ext cx="770264" cy="724978"/>
              <a:chOff x="11067244" y="921553"/>
              <a:chExt cx="770264" cy="724978"/>
            </a:xfrm>
          </p:grpSpPr>
          <p:pic>
            <p:nvPicPr>
              <p:cNvPr id="25" name="図 24"/>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1171988" y="921553"/>
                <a:ext cx="540000" cy="540000"/>
              </a:xfrm>
              <a:prstGeom prst="rect">
                <a:avLst/>
              </a:prstGeom>
            </p:spPr>
          </p:pic>
          <p:sp>
            <p:nvSpPr>
              <p:cNvPr id="197" name="テキスト ボックス 196"/>
              <p:cNvSpPr txBox="1"/>
              <p:nvPr/>
            </p:nvSpPr>
            <p:spPr>
              <a:xfrm>
                <a:off x="11067244" y="1417109"/>
                <a:ext cx="770264" cy="229422"/>
              </a:xfrm>
              <a:prstGeom prst="rect">
                <a:avLst/>
              </a:prstGeom>
              <a:noFill/>
            </p:spPr>
            <p:txBody>
              <a:bodyPr wrap="square" rtlCol="0">
                <a:spAutoFit/>
              </a:bodyPr>
              <a:lstStyle/>
              <a:p>
                <a:r>
                  <a:rPr kumimoji="1" lang="ja-JP" altLang="en-US" sz="891" b="1" dirty="0"/>
                  <a:t>烏山児童館</a:t>
                </a:r>
              </a:p>
            </p:txBody>
          </p:sp>
        </p:grpSp>
      </p:grpSp>
      <p:sp>
        <p:nvSpPr>
          <p:cNvPr id="198" name="ハート 197"/>
          <p:cNvSpPr/>
          <p:nvPr/>
        </p:nvSpPr>
        <p:spPr>
          <a:xfrm>
            <a:off x="5477878" y="6731355"/>
            <a:ext cx="160357" cy="160357"/>
          </a:xfrm>
          <a:prstGeom prst="heart">
            <a:avLst/>
          </a:prstGeom>
          <a:solidFill>
            <a:srgbClr val="FF0000"/>
          </a:solidFill>
          <a:ln>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en-US" altLang="ja-JP" sz="2310" dirty="0"/>
          </a:p>
          <a:p>
            <a:pPr algn="ctr"/>
            <a:r>
              <a:rPr kumimoji="1" lang="en-US" altLang="ja-JP" sz="668" b="1" dirty="0"/>
              <a:t>4</a:t>
            </a:r>
          </a:p>
          <a:p>
            <a:pPr algn="ctr"/>
            <a:endParaRPr kumimoji="1" lang="ja-JP" altLang="en-US" sz="2310" dirty="0"/>
          </a:p>
        </p:txBody>
      </p:sp>
      <p:sp>
        <p:nvSpPr>
          <p:cNvPr id="161" name="ハート 160"/>
          <p:cNvSpPr/>
          <p:nvPr/>
        </p:nvSpPr>
        <p:spPr>
          <a:xfrm>
            <a:off x="6415553" y="6868774"/>
            <a:ext cx="160357" cy="160357"/>
          </a:xfrm>
          <a:prstGeom prst="heart">
            <a:avLst/>
          </a:prstGeom>
          <a:solidFill>
            <a:srgbClr val="FFFF00"/>
          </a:solidFill>
          <a:ln>
            <a:solidFill>
              <a:srgbClr val="FFFF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en-US" altLang="ja-JP" sz="2310" dirty="0">
              <a:solidFill>
                <a:schemeClr val="tx1"/>
              </a:solidFill>
            </a:endParaRPr>
          </a:p>
          <a:p>
            <a:pPr algn="ctr"/>
            <a:r>
              <a:rPr kumimoji="1" lang="en-US" altLang="ja-JP" sz="668" b="1" dirty="0">
                <a:solidFill>
                  <a:schemeClr val="tx1"/>
                </a:solidFill>
              </a:rPr>
              <a:t>6</a:t>
            </a:r>
          </a:p>
          <a:p>
            <a:pPr algn="ctr"/>
            <a:endParaRPr kumimoji="1" lang="ja-JP" altLang="en-US" sz="2310" dirty="0">
              <a:solidFill>
                <a:schemeClr val="tx1"/>
              </a:solidFill>
            </a:endParaRPr>
          </a:p>
        </p:txBody>
      </p:sp>
      <p:sp>
        <p:nvSpPr>
          <p:cNvPr id="18" name="フッター プレースホルダー 17"/>
          <p:cNvSpPr>
            <a:spLocks noGrp="1"/>
          </p:cNvSpPr>
          <p:nvPr>
            <p:ph type="ftr" sz="quarter" idx="11"/>
          </p:nvPr>
        </p:nvSpPr>
        <p:spPr>
          <a:xfrm>
            <a:off x="5008284" y="10101178"/>
            <a:ext cx="5102781" cy="569240"/>
          </a:xfrm>
        </p:spPr>
        <p:txBody>
          <a:bodyPr/>
          <a:lstStyle/>
          <a:p>
            <a:r>
              <a:rPr kumimoji="1" lang="ja-JP" altLang="en-US" sz="1200" b="1" dirty="0">
                <a:solidFill>
                  <a:schemeClr val="tx1"/>
                </a:solidFill>
                <a:latin typeface="BIZ UDPゴシック" panose="020B0400000000000000" pitchFamily="50" charset="-128"/>
                <a:ea typeface="BIZ UDPゴシック" panose="020B0400000000000000" pitchFamily="50" charset="-128"/>
              </a:rPr>
              <a:t>－</a:t>
            </a:r>
            <a:r>
              <a:rPr kumimoji="1" lang="en-US" altLang="ja-JP" sz="1200" b="1" dirty="0">
                <a:solidFill>
                  <a:schemeClr val="tx1"/>
                </a:solidFill>
                <a:latin typeface="BIZ UDPゴシック" panose="020B0400000000000000" pitchFamily="50" charset="-128"/>
                <a:ea typeface="BIZ UDPゴシック" panose="020B0400000000000000" pitchFamily="50" charset="-128"/>
              </a:rPr>
              <a:t>4</a:t>
            </a:r>
            <a:r>
              <a:rPr kumimoji="1" lang="ja-JP" altLang="en-US" sz="1200" b="1" dirty="0">
                <a:solidFill>
                  <a:schemeClr val="tx1"/>
                </a:solidFill>
                <a:latin typeface="BIZ UDPゴシック" panose="020B0400000000000000" pitchFamily="50" charset="-128"/>
                <a:ea typeface="BIZ UDPゴシック" panose="020B0400000000000000" pitchFamily="50" charset="-128"/>
              </a:rPr>
              <a:t>－</a:t>
            </a:r>
          </a:p>
        </p:txBody>
      </p:sp>
      <p:grpSp>
        <p:nvGrpSpPr>
          <p:cNvPr id="42" name="グループ化 41">
            <a:extLst>
              <a:ext uri="{FF2B5EF4-FFF2-40B4-BE49-F238E27FC236}">
                <a16:creationId xmlns:a16="http://schemas.microsoft.com/office/drawing/2014/main" id="{259B3B3E-1181-DE82-AF56-85EE1C33BB83}"/>
              </a:ext>
            </a:extLst>
          </p:cNvPr>
          <p:cNvGrpSpPr/>
          <p:nvPr/>
        </p:nvGrpSpPr>
        <p:grpSpPr>
          <a:xfrm>
            <a:off x="8561641" y="8038105"/>
            <a:ext cx="2977925" cy="2323628"/>
            <a:chOff x="11933760" y="7211031"/>
            <a:chExt cx="2977925" cy="2323628"/>
          </a:xfrm>
        </p:grpSpPr>
        <p:sp>
          <p:nvSpPr>
            <p:cNvPr id="14" name="角丸四角形 13"/>
            <p:cNvSpPr/>
            <p:nvPr/>
          </p:nvSpPr>
          <p:spPr>
            <a:xfrm>
              <a:off x="11933760" y="7469161"/>
              <a:ext cx="2479253" cy="1952689"/>
            </a:xfrm>
            <a:prstGeom prst="roundRect">
              <a:avLst>
                <a:gd name="adj" fmla="val 4996"/>
              </a:avLst>
            </a:prstGeom>
            <a:solidFill>
              <a:schemeClr val="bg1"/>
            </a:solidFill>
            <a:ln w="635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lIns="200446" tIns="0" rIns="0" bIns="0" rtlCol="0" anchor="ctr" anchorCtr="0"/>
            <a:lstStyle/>
            <a:p>
              <a:pPr>
                <a:lnSpc>
                  <a:spcPts val="1339"/>
                </a:lnSpc>
              </a:pPr>
              <a:endParaRPr kumimoji="1" lang="en-US" altLang="ja-JP" sz="400" dirty="0">
                <a:solidFill>
                  <a:schemeClr val="tx1"/>
                </a:solidFill>
                <a:latin typeface="HG丸ｺﾞｼｯｸM-PRO" panose="020F0600000000000000" pitchFamily="50" charset="-128"/>
                <a:ea typeface="HG丸ｺﾞｼｯｸM-PRO" panose="020F0600000000000000" pitchFamily="50" charset="-128"/>
              </a:endParaRPr>
            </a:p>
            <a:p>
              <a:pPr>
                <a:lnSpc>
                  <a:spcPts val="1339"/>
                </a:lnSpc>
              </a:pPr>
              <a:r>
                <a:rPr kumimoji="1" lang="ja-JP" altLang="en-US" sz="891" dirty="0">
                  <a:solidFill>
                    <a:schemeClr val="tx1"/>
                  </a:solidFill>
                  <a:latin typeface="HG丸ｺﾞｼｯｸM-PRO" panose="020F0600000000000000" pitchFamily="50" charset="-128"/>
                  <a:ea typeface="HG丸ｺﾞｼｯｸM-PRO" panose="020F0600000000000000" pitchFamily="50" charset="-128"/>
                </a:rPr>
                <a:t>ころころ食堂☆烏山</a:t>
              </a:r>
            </a:p>
            <a:p>
              <a:pPr>
                <a:lnSpc>
                  <a:spcPts val="1339"/>
                </a:lnSpc>
              </a:pPr>
              <a:r>
                <a:rPr kumimoji="1" lang="ja-JP" altLang="en-US" sz="891" dirty="0">
                  <a:solidFill>
                    <a:schemeClr val="tx1"/>
                  </a:solidFill>
                  <a:latin typeface="HG丸ｺﾞｼｯｸM-PRO" panose="020F0600000000000000" pitchFamily="50" charset="-128"/>
                  <a:ea typeface="HG丸ｺﾞｼｯｸM-PRO" panose="020F0600000000000000" pitchFamily="50" charset="-128"/>
                </a:rPr>
                <a:t>こども食堂　でこぼこ</a:t>
              </a:r>
            </a:p>
            <a:p>
              <a:pPr>
                <a:lnSpc>
                  <a:spcPts val="1339"/>
                </a:lnSpc>
              </a:pPr>
              <a:r>
                <a:rPr kumimoji="1" lang="ja-JP" altLang="en-US" sz="891" dirty="0" err="1">
                  <a:solidFill>
                    <a:schemeClr val="tx1"/>
                  </a:solidFill>
                  <a:latin typeface="HG丸ｺﾞｼｯｸM-PRO" panose="020F0600000000000000" pitchFamily="50" charset="-128"/>
                  <a:ea typeface="HG丸ｺﾞｼｯｸM-PRO" panose="020F0600000000000000" pitchFamily="50" charset="-128"/>
                </a:rPr>
                <a:t>ぞん</a:t>
              </a:r>
              <a:r>
                <a:rPr kumimoji="1" lang="ja-JP" altLang="en-US" sz="891" dirty="0">
                  <a:solidFill>
                    <a:schemeClr val="tx1"/>
                  </a:solidFill>
                  <a:latin typeface="HG丸ｺﾞｼｯｸM-PRO" panose="020F0600000000000000" pitchFamily="50" charset="-128"/>
                  <a:ea typeface="HG丸ｺﾞｼｯｸM-PRO" panose="020F0600000000000000" pitchFamily="50" charset="-128"/>
                </a:rPr>
                <a:t>みょうじこども食堂</a:t>
              </a:r>
            </a:p>
            <a:p>
              <a:pPr>
                <a:lnSpc>
                  <a:spcPts val="1339"/>
                </a:lnSpc>
              </a:pPr>
              <a:r>
                <a:rPr kumimoji="1" lang="ja-JP" altLang="en-US" sz="891" dirty="0">
                  <a:solidFill>
                    <a:schemeClr val="tx1"/>
                  </a:solidFill>
                  <a:latin typeface="HG丸ｺﾞｼｯｸM-PRO" panose="020F0600000000000000" pitchFamily="50" charset="-128"/>
                  <a:ea typeface="HG丸ｺﾞｼｯｸM-PRO" panose="020F0600000000000000" pitchFamily="50" charset="-128"/>
                </a:rPr>
                <a:t>ぬくぬくの家</a:t>
              </a:r>
            </a:p>
            <a:p>
              <a:pPr>
                <a:lnSpc>
                  <a:spcPts val="1339"/>
                </a:lnSpc>
              </a:pPr>
              <a:r>
                <a:rPr kumimoji="1" lang="ja-JP" altLang="en-US" sz="891" dirty="0">
                  <a:solidFill>
                    <a:schemeClr val="tx1"/>
                  </a:solidFill>
                  <a:latin typeface="HG丸ｺﾞｼｯｸM-PRO" panose="020F0600000000000000" pitchFamily="50" charset="-128"/>
                  <a:ea typeface="HG丸ｺﾞｼｯｸM-PRO" panose="020F0600000000000000" pitchFamily="50" charset="-128"/>
                </a:rPr>
                <a:t>ひいらぎ金曜食堂</a:t>
              </a:r>
            </a:p>
            <a:p>
              <a:pPr>
                <a:lnSpc>
                  <a:spcPts val="1339"/>
                </a:lnSpc>
              </a:pPr>
              <a:r>
                <a:rPr kumimoji="1" lang="en-US" altLang="ja-JP" sz="891" dirty="0">
                  <a:solidFill>
                    <a:schemeClr val="tx1"/>
                  </a:solidFill>
                  <a:latin typeface="HG丸ｺﾞｼｯｸM-PRO" panose="020F0600000000000000" pitchFamily="50" charset="-128"/>
                  <a:ea typeface="HG丸ｺﾞｼｯｸM-PRO" panose="020F0600000000000000" pitchFamily="50" charset="-128"/>
                </a:rPr>
                <a:t>LITTLE SHEEP HUT</a:t>
              </a:r>
            </a:p>
            <a:p>
              <a:pPr>
                <a:lnSpc>
                  <a:spcPts val="1339"/>
                </a:lnSpc>
              </a:pPr>
              <a:r>
                <a:rPr kumimoji="1" lang="ja-JP" altLang="en-US" sz="891" dirty="0">
                  <a:solidFill>
                    <a:schemeClr val="tx1"/>
                  </a:solidFill>
                  <a:latin typeface="HG丸ｺﾞｼｯｸM-PRO" panose="020F0600000000000000" pitchFamily="50" charset="-128"/>
                  <a:ea typeface="HG丸ｺﾞｼｯｸM-PRO" panose="020F0600000000000000" pitchFamily="50" charset="-128"/>
                </a:rPr>
                <a:t>ろかめし朝ごはん</a:t>
              </a:r>
              <a:endParaRPr kumimoji="1" lang="en-US" altLang="ja-JP" sz="891" dirty="0">
                <a:solidFill>
                  <a:schemeClr val="tx1"/>
                </a:solidFill>
                <a:latin typeface="HG丸ｺﾞｼｯｸM-PRO" panose="020F0600000000000000" pitchFamily="50" charset="-128"/>
                <a:ea typeface="HG丸ｺﾞｼｯｸM-PRO" panose="020F0600000000000000" pitchFamily="50" charset="-128"/>
              </a:endParaRPr>
            </a:p>
            <a:p>
              <a:pPr>
                <a:lnSpc>
                  <a:spcPts val="1339"/>
                </a:lnSpc>
              </a:pPr>
              <a:r>
                <a:rPr kumimoji="1" lang="ja-JP" altLang="en-US" sz="891" dirty="0">
                  <a:solidFill>
                    <a:schemeClr val="tx1"/>
                  </a:solidFill>
                  <a:latin typeface="HG丸ｺﾞｼｯｸM-PRO" panose="020F0600000000000000" pitchFamily="50" charset="-128"/>
                  <a:ea typeface="HG丸ｺﾞｼｯｸM-PRO" panose="020F0600000000000000" pitchFamily="50" charset="-128"/>
                </a:rPr>
                <a:t>シマダの子ども食堂</a:t>
              </a:r>
            </a:p>
            <a:p>
              <a:pPr>
                <a:lnSpc>
                  <a:spcPts val="1339"/>
                </a:lnSpc>
              </a:pPr>
              <a:r>
                <a:rPr kumimoji="1" lang="ja-JP" altLang="en-US" sz="891" dirty="0">
                  <a:solidFill>
                    <a:schemeClr val="tx1"/>
                  </a:solidFill>
                  <a:latin typeface="HG丸ｺﾞｼｯｸM-PRO" panose="020F0600000000000000" pitchFamily="50" charset="-128"/>
                  <a:ea typeface="HG丸ｺﾞｼｯｸM-PRO" panose="020F0600000000000000" pitchFamily="50" charset="-128"/>
                </a:rPr>
                <a:t>こども食堂🍙は</a:t>
              </a:r>
              <a:r>
                <a:rPr kumimoji="1" lang="ja-JP" altLang="en-US" sz="891" dirty="0" err="1">
                  <a:solidFill>
                    <a:schemeClr val="tx1"/>
                  </a:solidFill>
                  <a:latin typeface="HG丸ｺﾞｼｯｸM-PRO" panose="020F0600000000000000" pitchFamily="50" charset="-128"/>
                  <a:ea typeface="HG丸ｺﾞｼｯｸM-PRO" panose="020F0600000000000000" pitchFamily="50" charset="-128"/>
                </a:rPr>
                <a:t>らぺこ</a:t>
              </a:r>
              <a:r>
                <a:rPr kumimoji="1" lang="ja-JP" altLang="en-US" sz="891" dirty="0">
                  <a:solidFill>
                    <a:schemeClr val="tx1"/>
                  </a:solidFill>
                  <a:latin typeface="HG丸ｺﾞｼｯｸM-PRO" panose="020F0600000000000000" pitchFamily="50" charset="-128"/>
                  <a:ea typeface="HG丸ｺﾞｼｯｸM-PRO" panose="020F0600000000000000" pitchFamily="50" charset="-128"/>
                </a:rPr>
                <a:t>　うさぎ</a:t>
              </a:r>
              <a:endParaRPr kumimoji="1" lang="en-US" altLang="ja-JP" sz="891" dirty="0">
                <a:solidFill>
                  <a:schemeClr val="tx1"/>
                </a:solidFill>
                <a:latin typeface="HG丸ｺﾞｼｯｸM-PRO" panose="020F0600000000000000" pitchFamily="50" charset="-128"/>
                <a:ea typeface="HG丸ｺﾞｼｯｸM-PRO" panose="020F0600000000000000" pitchFamily="50" charset="-128"/>
              </a:endParaRPr>
            </a:p>
            <a:p>
              <a:pPr>
                <a:lnSpc>
                  <a:spcPts val="1336"/>
                </a:lnSpc>
              </a:pPr>
              <a:endParaRPr kumimoji="1" lang="ja-JP" altLang="en-US" sz="891" dirty="0">
                <a:solidFill>
                  <a:schemeClr val="tx1"/>
                </a:solidFill>
                <a:latin typeface="HG丸ｺﾞｼｯｸM-PRO" panose="020F0600000000000000" pitchFamily="50" charset="-128"/>
                <a:ea typeface="HG丸ｺﾞｼｯｸM-PRO" panose="020F0600000000000000" pitchFamily="50" charset="-128"/>
              </a:endParaRPr>
            </a:p>
          </p:txBody>
        </p:sp>
        <p:sp>
          <p:nvSpPr>
            <p:cNvPr id="36" name="正方形/長方形 35"/>
            <p:cNvSpPr/>
            <p:nvPr/>
          </p:nvSpPr>
          <p:spPr>
            <a:xfrm>
              <a:off x="12707016" y="7326023"/>
              <a:ext cx="969165" cy="2385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sz="1336" dirty="0">
                  <a:solidFill>
                    <a:srgbClr val="ED6E00"/>
                  </a:solidFill>
                  <a:latin typeface="HGP創英角ﾎﾟｯﾌﾟ体" panose="040B0A00000000000000" pitchFamily="50" charset="-128"/>
                  <a:ea typeface="HGP創英角ﾎﾟｯﾌﾟ体" panose="040B0A00000000000000" pitchFamily="50" charset="-128"/>
                </a:rPr>
                <a:t>子ども食堂</a:t>
              </a:r>
            </a:p>
          </p:txBody>
        </p:sp>
        <p:sp>
          <p:nvSpPr>
            <p:cNvPr id="62" name="ハート 61"/>
            <p:cNvSpPr/>
            <p:nvPr/>
          </p:nvSpPr>
          <p:spPr>
            <a:xfrm>
              <a:off x="11987130" y="7737232"/>
              <a:ext cx="133779" cy="120401"/>
            </a:xfrm>
            <a:prstGeom prst="heart">
              <a:avLst/>
            </a:prstGeom>
            <a:solidFill>
              <a:srgbClr val="FFFF00"/>
            </a:solidFill>
            <a:ln>
              <a:solidFill>
                <a:srgbClr val="FFFF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en-US" altLang="ja-JP" sz="2310" dirty="0">
                <a:solidFill>
                  <a:schemeClr val="tx1"/>
                </a:solidFill>
              </a:endParaRPr>
            </a:p>
            <a:p>
              <a:pPr algn="ctr"/>
              <a:r>
                <a:rPr kumimoji="1" lang="en-US" altLang="ja-JP" sz="668" b="1" dirty="0">
                  <a:solidFill>
                    <a:schemeClr val="tx1"/>
                  </a:solidFill>
                </a:rPr>
                <a:t>1</a:t>
              </a:r>
            </a:p>
            <a:p>
              <a:pPr algn="ctr"/>
              <a:endParaRPr kumimoji="1" lang="ja-JP" altLang="en-US" sz="2310" dirty="0">
                <a:solidFill>
                  <a:schemeClr val="tx1"/>
                </a:solidFill>
              </a:endParaRPr>
            </a:p>
          </p:txBody>
        </p:sp>
        <p:sp>
          <p:nvSpPr>
            <p:cNvPr id="63" name="ハート 62"/>
            <p:cNvSpPr/>
            <p:nvPr/>
          </p:nvSpPr>
          <p:spPr>
            <a:xfrm>
              <a:off x="11985535" y="7897589"/>
              <a:ext cx="133779" cy="120401"/>
            </a:xfrm>
            <a:prstGeom prst="heart">
              <a:avLst/>
            </a:prstGeom>
            <a:solidFill>
              <a:srgbClr val="FFFF00"/>
            </a:solidFill>
            <a:ln>
              <a:solidFill>
                <a:srgbClr val="FFFF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en-US" altLang="ja-JP" sz="2310" dirty="0">
                <a:solidFill>
                  <a:schemeClr val="tx1"/>
                </a:solidFill>
              </a:endParaRPr>
            </a:p>
            <a:p>
              <a:pPr algn="ctr"/>
              <a:r>
                <a:rPr kumimoji="1" lang="en-US" altLang="ja-JP" sz="668" b="1" dirty="0">
                  <a:solidFill>
                    <a:schemeClr val="tx1"/>
                  </a:solidFill>
                </a:rPr>
                <a:t>2</a:t>
              </a:r>
            </a:p>
            <a:p>
              <a:pPr algn="ctr"/>
              <a:endParaRPr kumimoji="1" lang="ja-JP" altLang="en-US" sz="2310" dirty="0">
                <a:solidFill>
                  <a:schemeClr val="tx1"/>
                </a:solidFill>
              </a:endParaRPr>
            </a:p>
          </p:txBody>
        </p:sp>
        <p:sp>
          <p:nvSpPr>
            <p:cNvPr id="64" name="ハート 63"/>
            <p:cNvSpPr/>
            <p:nvPr/>
          </p:nvSpPr>
          <p:spPr>
            <a:xfrm>
              <a:off x="11985535" y="8057946"/>
              <a:ext cx="133779" cy="120401"/>
            </a:xfrm>
            <a:prstGeom prst="heart">
              <a:avLst/>
            </a:prstGeom>
            <a:solidFill>
              <a:srgbClr val="FFFF00"/>
            </a:solidFill>
            <a:ln>
              <a:solidFill>
                <a:srgbClr val="FFFF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en-US" altLang="ja-JP" sz="2310" dirty="0">
                <a:solidFill>
                  <a:schemeClr val="tx1"/>
                </a:solidFill>
              </a:endParaRPr>
            </a:p>
            <a:p>
              <a:pPr algn="ctr"/>
              <a:r>
                <a:rPr kumimoji="1" lang="en-US" altLang="ja-JP" sz="668" b="1" dirty="0">
                  <a:solidFill>
                    <a:schemeClr val="tx1"/>
                  </a:solidFill>
                </a:rPr>
                <a:t>3</a:t>
              </a:r>
            </a:p>
            <a:p>
              <a:pPr algn="ctr"/>
              <a:endParaRPr kumimoji="1" lang="ja-JP" altLang="en-US" sz="2310" dirty="0">
                <a:solidFill>
                  <a:schemeClr val="tx1"/>
                </a:solidFill>
              </a:endParaRPr>
            </a:p>
          </p:txBody>
        </p:sp>
        <p:sp>
          <p:nvSpPr>
            <p:cNvPr id="65" name="ハート 64"/>
            <p:cNvSpPr/>
            <p:nvPr/>
          </p:nvSpPr>
          <p:spPr>
            <a:xfrm>
              <a:off x="11985535" y="8238348"/>
              <a:ext cx="133779" cy="120401"/>
            </a:xfrm>
            <a:prstGeom prst="heart">
              <a:avLst/>
            </a:prstGeom>
            <a:solidFill>
              <a:srgbClr val="FFFF00"/>
            </a:solidFill>
            <a:ln>
              <a:solidFill>
                <a:srgbClr val="FFFF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en-US" altLang="ja-JP" sz="2310" dirty="0">
                <a:solidFill>
                  <a:schemeClr val="tx1"/>
                </a:solidFill>
              </a:endParaRPr>
            </a:p>
            <a:p>
              <a:pPr algn="ctr"/>
              <a:r>
                <a:rPr kumimoji="1" lang="en-US" altLang="ja-JP" sz="668" b="1" dirty="0">
                  <a:solidFill>
                    <a:schemeClr val="tx1"/>
                  </a:solidFill>
                </a:rPr>
                <a:t>4</a:t>
              </a:r>
            </a:p>
            <a:p>
              <a:pPr algn="ctr"/>
              <a:endParaRPr kumimoji="1" lang="ja-JP" altLang="en-US" sz="2310" dirty="0">
                <a:solidFill>
                  <a:schemeClr val="tx1"/>
                </a:solidFill>
              </a:endParaRPr>
            </a:p>
          </p:txBody>
        </p:sp>
        <p:sp>
          <p:nvSpPr>
            <p:cNvPr id="66" name="ハート 65"/>
            <p:cNvSpPr/>
            <p:nvPr/>
          </p:nvSpPr>
          <p:spPr>
            <a:xfrm>
              <a:off x="11985535" y="8398705"/>
              <a:ext cx="133779" cy="120401"/>
            </a:xfrm>
            <a:prstGeom prst="heart">
              <a:avLst/>
            </a:prstGeom>
            <a:solidFill>
              <a:srgbClr val="FFFF00"/>
            </a:solidFill>
            <a:ln>
              <a:solidFill>
                <a:srgbClr val="FFFF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en-US" altLang="ja-JP" sz="2310" dirty="0">
                <a:solidFill>
                  <a:schemeClr val="tx1"/>
                </a:solidFill>
              </a:endParaRPr>
            </a:p>
            <a:p>
              <a:pPr algn="ctr"/>
              <a:r>
                <a:rPr kumimoji="1" lang="en-US" altLang="ja-JP" sz="668" b="1" dirty="0">
                  <a:solidFill>
                    <a:schemeClr val="tx1"/>
                  </a:solidFill>
                </a:rPr>
                <a:t>5</a:t>
              </a:r>
            </a:p>
            <a:p>
              <a:pPr algn="ctr"/>
              <a:endParaRPr kumimoji="1" lang="ja-JP" altLang="en-US" sz="2310" dirty="0">
                <a:solidFill>
                  <a:schemeClr val="tx1"/>
                </a:solidFill>
              </a:endParaRPr>
            </a:p>
          </p:txBody>
        </p:sp>
        <p:sp>
          <p:nvSpPr>
            <p:cNvPr id="67" name="ハート 66"/>
            <p:cNvSpPr/>
            <p:nvPr/>
          </p:nvSpPr>
          <p:spPr>
            <a:xfrm>
              <a:off x="11985535" y="8579107"/>
              <a:ext cx="133779" cy="120401"/>
            </a:xfrm>
            <a:prstGeom prst="heart">
              <a:avLst/>
            </a:prstGeom>
            <a:solidFill>
              <a:srgbClr val="FFFF00"/>
            </a:solidFill>
            <a:ln>
              <a:solidFill>
                <a:srgbClr val="FFFF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en-US" altLang="ja-JP" sz="2310" dirty="0">
                <a:solidFill>
                  <a:schemeClr val="tx1"/>
                </a:solidFill>
              </a:endParaRPr>
            </a:p>
            <a:p>
              <a:pPr algn="ctr"/>
              <a:r>
                <a:rPr kumimoji="1" lang="en-US" altLang="ja-JP" sz="668" b="1" dirty="0">
                  <a:solidFill>
                    <a:schemeClr val="tx1"/>
                  </a:solidFill>
                </a:rPr>
                <a:t>6</a:t>
              </a:r>
            </a:p>
            <a:p>
              <a:pPr algn="ctr"/>
              <a:endParaRPr kumimoji="1" lang="ja-JP" altLang="en-US" sz="2310" dirty="0">
                <a:solidFill>
                  <a:schemeClr val="tx1"/>
                </a:solidFill>
              </a:endParaRPr>
            </a:p>
          </p:txBody>
        </p:sp>
        <p:sp>
          <p:nvSpPr>
            <p:cNvPr id="68" name="ハート 67"/>
            <p:cNvSpPr/>
            <p:nvPr/>
          </p:nvSpPr>
          <p:spPr>
            <a:xfrm>
              <a:off x="11985535" y="8739464"/>
              <a:ext cx="133779" cy="120401"/>
            </a:xfrm>
            <a:prstGeom prst="heart">
              <a:avLst/>
            </a:prstGeom>
            <a:solidFill>
              <a:srgbClr val="FFFF00"/>
            </a:solidFill>
            <a:ln>
              <a:solidFill>
                <a:srgbClr val="FFFF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en-US" altLang="ja-JP" sz="2310" dirty="0">
                <a:solidFill>
                  <a:schemeClr val="tx1"/>
                </a:solidFill>
              </a:endParaRPr>
            </a:p>
            <a:p>
              <a:pPr algn="ctr"/>
              <a:r>
                <a:rPr kumimoji="1" lang="en-US" altLang="ja-JP" sz="668" b="1" dirty="0">
                  <a:solidFill>
                    <a:schemeClr val="tx1"/>
                  </a:solidFill>
                </a:rPr>
                <a:t>7</a:t>
              </a:r>
            </a:p>
            <a:p>
              <a:pPr algn="ctr"/>
              <a:endParaRPr kumimoji="1" lang="ja-JP" altLang="en-US" sz="2310" dirty="0">
                <a:solidFill>
                  <a:schemeClr val="tx1"/>
                </a:solidFill>
              </a:endParaRPr>
            </a:p>
          </p:txBody>
        </p:sp>
        <p:sp>
          <p:nvSpPr>
            <p:cNvPr id="69" name="ハート 68"/>
            <p:cNvSpPr/>
            <p:nvPr/>
          </p:nvSpPr>
          <p:spPr>
            <a:xfrm>
              <a:off x="11985535" y="8919866"/>
              <a:ext cx="133779" cy="120401"/>
            </a:xfrm>
            <a:prstGeom prst="heart">
              <a:avLst/>
            </a:prstGeom>
            <a:solidFill>
              <a:srgbClr val="FFFF00"/>
            </a:solidFill>
            <a:ln>
              <a:solidFill>
                <a:srgbClr val="FFFF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en-US" altLang="ja-JP" sz="2310" dirty="0">
                <a:solidFill>
                  <a:schemeClr val="tx1"/>
                </a:solidFill>
              </a:endParaRPr>
            </a:p>
            <a:p>
              <a:pPr algn="ctr"/>
              <a:r>
                <a:rPr kumimoji="1" lang="en-US" altLang="ja-JP" sz="668" b="1" dirty="0">
                  <a:solidFill>
                    <a:schemeClr val="tx1"/>
                  </a:solidFill>
                </a:rPr>
                <a:t>8</a:t>
              </a:r>
            </a:p>
            <a:p>
              <a:pPr algn="ctr"/>
              <a:endParaRPr kumimoji="1" lang="ja-JP" altLang="en-US" sz="2310" dirty="0">
                <a:solidFill>
                  <a:schemeClr val="tx1"/>
                </a:solidFill>
              </a:endParaRPr>
            </a:p>
          </p:txBody>
        </p:sp>
        <p:sp>
          <p:nvSpPr>
            <p:cNvPr id="70" name="ハート 69"/>
            <p:cNvSpPr/>
            <p:nvPr/>
          </p:nvSpPr>
          <p:spPr>
            <a:xfrm>
              <a:off x="11985535" y="9080223"/>
              <a:ext cx="133779" cy="120401"/>
            </a:xfrm>
            <a:prstGeom prst="heart">
              <a:avLst/>
            </a:prstGeom>
            <a:solidFill>
              <a:srgbClr val="FFFF00"/>
            </a:solidFill>
            <a:ln>
              <a:solidFill>
                <a:srgbClr val="FFFF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en-US" altLang="ja-JP" sz="2310" dirty="0">
                <a:solidFill>
                  <a:schemeClr val="tx1"/>
                </a:solidFill>
              </a:endParaRPr>
            </a:p>
            <a:p>
              <a:pPr algn="ctr"/>
              <a:r>
                <a:rPr kumimoji="1" lang="en-US" altLang="ja-JP" sz="668" b="1" dirty="0">
                  <a:solidFill>
                    <a:schemeClr val="tx1"/>
                  </a:solidFill>
                </a:rPr>
                <a:t>9</a:t>
              </a:r>
            </a:p>
            <a:p>
              <a:pPr algn="ctr"/>
              <a:endParaRPr kumimoji="1" lang="ja-JP" altLang="en-US" sz="2310" dirty="0">
                <a:solidFill>
                  <a:schemeClr val="tx1"/>
                </a:solidFill>
              </a:endParaRPr>
            </a:p>
          </p:txBody>
        </p:sp>
        <p:pic>
          <p:nvPicPr>
            <p:cNvPr id="115" name="図 114"/>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3876826" y="8607424"/>
              <a:ext cx="1034859" cy="927235"/>
            </a:xfrm>
            <a:prstGeom prst="rect">
              <a:avLst/>
            </a:prstGeom>
          </p:spPr>
        </p:pic>
        <p:pic>
          <p:nvPicPr>
            <p:cNvPr id="190" name="Picture 2" descr="こども食堂のイラスト"/>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13952964" y="7211031"/>
              <a:ext cx="596788" cy="596788"/>
            </a:xfrm>
            <a:prstGeom prst="rect">
              <a:avLst/>
            </a:prstGeom>
            <a:noFill/>
            <a:extLst>
              <a:ext uri="{909E8E84-426E-40DD-AFC4-6F175D3DCCD1}">
                <a14:hiddenFill xmlns:a14="http://schemas.microsoft.com/office/drawing/2010/main">
                  <a:solidFill>
                    <a:srgbClr val="FFFFFF"/>
                  </a:solidFill>
                </a14:hiddenFill>
              </a:ext>
            </a:extLst>
          </p:spPr>
        </p:pic>
      </p:grpSp>
      <p:sp>
        <p:nvSpPr>
          <p:cNvPr id="31" name="ハート 30">
            <a:extLst>
              <a:ext uri="{FF2B5EF4-FFF2-40B4-BE49-F238E27FC236}">
                <a16:creationId xmlns:a16="http://schemas.microsoft.com/office/drawing/2014/main" id="{93B8FAEF-16A6-9348-C489-CCA64A6535C8}"/>
              </a:ext>
            </a:extLst>
          </p:cNvPr>
          <p:cNvSpPr/>
          <p:nvPr/>
        </p:nvSpPr>
        <p:spPr>
          <a:xfrm>
            <a:off x="802067" y="8435107"/>
            <a:ext cx="142367" cy="144000"/>
          </a:xfrm>
          <a:prstGeom prst="heart">
            <a:avLst/>
          </a:prstGeom>
          <a:solidFill>
            <a:srgbClr val="FFC000"/>
          </a:solidFill>
          <a:ln>
            <a:solidFill>
              <a:srgbClr val="FFC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en-US" altLang="ja-JP" sz="2310" dirty="0">
              <a:solidFill>
                <a:schemeClr val="tx1"/>
              </a:solidFill>
            </a:endParaRPr>
          </a:p>
          <a:p>
            <a:pPr algn="ctr"/>
            <a:r>
              <a:rPr kumimoji="1" lang="en-US" altLang="ja-JP" sz="668" b="1" dirty="0">
                <a:solidFill>
                  <a:schemeClr val="tx1"/>
                </a:solidFill>
              </a:rPr>
              <a:t>4</a:t>
            </a:r>
          </a:p>
          <a:p>
            <a:pPr algn="ctr"/>
            <a:endParaRPr kumimoji="1" lang="ja-JP" altLang="en-US" sz="2310" dirty="0">
              <a:solidFill>
                <a:schemeClr val="tx1"/>
              </a:solidFill>
            </a:endParaRPr>
          </a:p>
        </p:txBody>
      </p:sp>
      <p:sp>
        <p:nvSpPr>
          <p:cNvPr id="32" name="ハート 31">
            <a:extLst>
              <a:ext uri="{FF2B5EF4-FFF2-40B4-BE49-F238E27FC236}">
                <a16:creationId xmlns:a16="http://schemas.microsoft.com/office/drawing/2014/main" id="{0AC03CDF-07E1-8D31-27DB-ED6866B2DB06}"/>
              </a:ext>
            </a:extLst>
          </p:cNvPr>
          <p:cNvSpPr/>
          <p:nvPr/>
        </p:nvSpPr>
        <p:spPr>
          <a:xfrm>
            <a:off x="802067" y="8611471"/>
            <a:ext cx="142367" cy="144000"/>
          </a:xfrm>
          <a:prstGeom prst="heart">
            <a:avLst/>
          </a:prstGeom>
          <a:solidFill>
            <a:srgbClr val="FFC000"/>
          </a:solidFill>
          <a:ln>
            <a:solidFill>
              <a:srgbClr val="FFC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kumimoji="1" lang="en-US" altLang="ja-JP" sz="668" b="1" dirty="0">
                <a:solidFill>
                  <a:schemeClr val="tx1"/>
                </a:solidFill>
              </a:rPr>
              <a:t>5</a:t>
            </a:r>
          </a:p>
        </p:txBody>
      </p:sp>
      <p:sp>
        <p:nvSpPr>
          <p:cNvPr id="37" name="ハート 36">
            <a:extLst>
              <a:ext uri="{FF2B5EF4-FFF2-40B4-BE49-F238E27FC236}">
                <a16:creationId xmlns:a16="http://schemas.microsoft.com/office/drawing/2014/main" id="{14A39FBA-7E6B-FFB9-C40B-A9FB8B85B872}"/>
              </a:ext>
            </a:extLst>
          </p:cNvPr>
          <p:cNvSpPr/>
          <p:nvPr/>
        </p:nvSpPr>
        <p:spPr>
          <a:xfrm>
            <a:off x="9387376" y="5305267"/>
            <a:ext cx="142367" cy="144000"/>
          </a:xfrm>
          <a:prstGeom prst="heart">
            <a:avLst/>
          </a:prstGeom>
          <a:solidFill>
            <a:srgbClr val="FFC000"/>
          </a:solidFill>
          <a:ln>
            <a:solidFill>
              <a:srgbClr val="FFC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en-US" altLang="ja-JP" sz="2310" dirty="0">
              <a:solidFill>
                <a:schemeClr val="tx1"/>
              </a:solidFill>
            </a:endParaRPr>
          </a:p>
          <a:p>
            <a:pPr algn="ctr"/>
            <a:r>
              <a:rPr kumimoji="1" lang="en-US" altLang="ja-JP" sz="668" b="1" dirty="0">
                <a:solidFill>
                  <a:schemeClr val="tx1"/>
                </a:solidFill>
              </a:rPr>
              <a:t>4</a:t>
            </a:r>
          </a:p>
          <a:p>
            <a:pPr algn="ctr"/>
            <a:endParaRPr kumimoji="1" lang="ja-JP" altLang="en-US" sz="2310" dirty="0">
              <a:solidFill>
                <a:schemeClr val="tx1"/>
              </a:solidFill>
            </a:endParaRPr>
          </a:p>
        </p:txBody>
      </p:sp>
      <p:sp>
        <p:nvSpPr>
          <p:cNvPr id="38" name="ハート 37">
            <a:extLst>
              <a:ext uri="{FF2B5EF4-FFF2-40B4-BE49-F238E27FC236}">
                <a16:creationId xmlns:a16="http://schemas.microsoft.com/office/drawing/2014/main" id="{16169CA4-CBD1-599A-FC2A-0402A7C2D15A}"/>
              </a:ext>
            </a:extLst>
          </p:cNvPr>
          <p:cNvSpPr/>
          <p:nvPr/>
        </p:nvSpPr>
        <p:spPr>
          <a:xfrm>
            <a:off x="5605482" y="2889364"/>
            <a:ext cx="142367" cy="144000"/>
          </a:xfrm>
          <a:prstGeom prst="heart">
            <a:avLst/>
          </a:prstGeom>
          <a:solidFill>
            <a:srgbClr val="FFC000"/>
          </a:solidFill>
          <a:ln>
            <a:solidFill>
              <a:srgbClr val="FFC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kumimoji="1" lang="en-US" altLang="ja-JP" sz="668" b="1" dirty="0">
                <a:solidFill>
                  <a:schemeClr val="tx1"/>
                </a:solidFill>
              </a:rPr>
              <a:t>5</a:t>
            </a:r>
          </a:p>
        </p:txBody>
      </p:sp>
      <p:grpSp>
        <p:nvGrpSpPr>
          <p:cNvPr id="50" name="グループ化 49">
            <a:extLst>
              <a:ext uri="{FF2B5EF4-FFF2-40B4-BE49-F238E27FC236}">
                <a16:creationId xmlns:a16="http://schemas.microsoft.com/office/drawing/2014/main" id="{1F8AC438-F94D-03B8-F5E7-6FBBCF5FBDE3}"/>
              </a:ext>
            </a:extLst>
          </p:cNvPr>
          <p:cNvGrpSpPr/>
          <p:nvPr/>
        </p:nvGrpSpPr>
        <p:grpSpPr>
          <a:xfrm>
            <a:off x="11354673" y="2550349"/>
            <a:ext cx="3582426" cy="1139474"/>
            <a:chOff x="11715369" y="2609750"/>
            <a:chExt cx="3226460" cy="1139474"/>
          </a:xfrm>
        </p:grpSpPr>
        <p:sp>
          <p:nvSpPr>
            <p:cNvPr id="46" name="角丸四角形 192">
              <a:extLst>
                <a:ext uri="{FF2B5EF4-FFF2-40B4-BE49-F238E27FC236}">
                  <a16:creationId xmlns:a16="http://schemas.microsoft.com/office/drawing/2014/main" id="{F0E1B18F-0201-CF67-599D-551085DB0A09}"/>
                </a:ext>
              </a:extLst>
            </p:cNvPr>
            <p:cNvSpPr/>
            <p:nvPr/>
          </p:nvSpPr>
          <p:spPr>
            <a:xfrm>
              <a:off x="11715369" y="2609750"/>
              <a:ext cx="2985746" cy="1139474"/>
            </a:xfrm>
            <a:prstGeom prst="roundRect">
              <a:avLst>
                <a:gd name="adj" fmla="val 4996"/>
              </a:avLst>
            </a:prstGeom>
            <a:solidFill>
              <a:schemeClr val="bg1"/>
            </a:solidFill>
            <a:ln w="63500">
              <a:solidFill>
                <a:srgbClr val="ED6E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en-US" altLang="ja-JP" sz="891" dirty="0">
                <a:solidFill>
                  <a:schemeClr val="tx1"/>
                </a:solidFill>
                <a:latin typeface="HG丸ｺﾞｼｯｸM-PRO" panose="020F0600000000000000" pitchFamily="50" charset="-128"/>
                <a:ea typeface="HG丸ｺﾞｼｯｸM-PRO" panose="020F0600000000000000" pitchFamily="50" charset="-128"/>
              </a:endParaRPr>
            </a:p>
          </p:txBody>
        </p:sp>
        <p:sp>
          <p:nvSpPr>
            <p:cNvPr id="47" name="テキスト ボックス 46">
              <a:extLst>
                <a:ext uri="{FF2B5EF4-FFF2-40B4-BE49-F238E27FC236}">
                  <a16:creationId xmlns:a16="http://schemas.microsoft.com/office/drawing/2014/main" id="{7244A375-AFC7-807D-F874-568DD39A22BC}"/>
                </a:ext>
              </a:extLst>
            </p:cNvPr>
            <p:cNvSpPr txBox="1"/>
            <p:nvPr/>
          </p:nvSpPr>
          <p:spPr>
            <a:xfrm>
              <a:off x="12644508" y="2928855"/>
              <a:ext cx="2297321" cy="784830"/>
            </a:xfrm>
            <a:prstGeom prst="rect">
              <a:avLst/>
            </a:prstGeom>
            <a:noFill/>
          </p:spPr>
          <p:txBody>
            <a:bodyPr wrap="square" rtlCol="0">
              <a:spAutoFit/>
            </a:bodyPr>
            <a:lstStyle/>
            <a:p>
              <a:pPr algn="ctr"/>
              <a:r>
                <a:rPr kumimoji="1" lang="ja-JP" altLang="en-US" sz="900" b="1" dirty="0">
                  <a:latin typeface="HG丸ｺﾞｼｯｸM-PRO" panose="020F0600000000000000" pitchFamily="50" charset="-128"/>
                  <a:ea typeface="HG丸ｺﾞｼｯｸM-PRO" panose="020F0600000000000000" pitchFamily="50" charset="-128"/>
                </a:rPr>
                <a:t>烏山まちづくりセンター</a:t>
              </a:r>
              <a:endParaRPr kumimoji="1" lang="en-US" altLang="ja-JP" sz="900" b="1" dirty="0">
                <a:latin typeface="HG丸ｺﾞｼｯｸM-PRO" panose="020F0600000000000000" pitchFamily="50" charset="-128"/>
                <a:ea typeface="HG丸ｺﾞｼｯｸM-PRO" panose="020F0600000000000000" pitchFamily="50" charset="-128"/>
              </a:endParaRPr>
            </a:p>
            <a:p>
              <a:pPr algn="ctr"/>
              <a:r>
                <a:rPr kumimoji="1" lang="ja-JP" altLang="en-US" sz="900" b="1" dirty="0">
                  <a:latin typeface="HG丸ｺﾞｼｯｸM-PRO" panose="020F0600000000000000" pitchFamily="50" charset="-128"/>
                  <a:ea typeface="HG丸ｺﾞｼｯｸM-PRO" panose="020F0600000000000000" pitchFamily="50" charset="-128"/>
                </a:rPr>
                <a:t>烏山あんしんすこやかセンター</a:t>
              </a:r>
              <a:endParaRPr kumimoji="1" lang="en-US" altLang="ja-JP" sz="900" b="1" dirty="0">
                <a:latin typeface="HG丸ｺﾞｼｯｸM-PRO" panose="020F0600000000000000" pitchFamily="50" charset="-128"/>
                <a:ea typeface="HG丸ｺﾞｼｯｸM-PRO" panose="020F0600000000000000" pitchFamily="50" charset="-128"/>
              </a:endParaRPr>
            </a:p>
            <a:p>
              <a:pPr algn="ctr"/>
              <a:r>
                <a:rPr kumimoji="1" lang="ja-JP" altLang="en-US" sz="900" b="1" dirty="0">
                  <a:latin typeface="HG丸ｺﾞｼｯｸM-PRO" panose="020F0600000000000000" pitchFamily="50" charset="-128"/>
                  <a:ea typeface="HG丸ｺﾞｼｯｸM-PRO" panose="020F0600000000000000" pitchFamily="50" charset="-128"/>
                </a:rPr>
                <a:t>社会福祉協議会烏山地区事務局</a:t>
              </a:r>
              <a:endParaRPr kumimoji="1" lang="en-US" altLang="ja-JP" sz="900" b="1" dirty="0">
                <a:latin typeface="HG丸ｺﾞｼｯｸM-PRO" panose="020F0600000000000000" pitchFamily="50" charset="-128"/>
                <a:ea typeface="HG丸ｺﾞｼｯｸM-PRO" panose="020F0600000000000000" pitchFamily="50" charset="-128"/>
              </a:endParaRPr>
            </a:p>
            <a:p>
              <a:pPr algn="ctr"/>
              <a:r>
                <a:rPr kumimoji="1" lang="ja-JP" altLang="en-US" sz="900" dirty="0">
                  <a:latin typeface="HG丸ｺﾞｼｯｸM-PRO" panose="020F0600000000000000" pitchFamily="50" charset="-128"/>
                  <a:ea typeface="HG丸ｺﾞｼｯｸM-PRO" panose="020F0600000000000000" pitchFamily="50" charset="-128"/>
                </a:rPr>
                <a:t>南烏山</a:t>
              </a:r>
              <a:r>
                <a:rPr kumimoji="1" lang="en-US" altLang="ja-JP" sz="900" dirty="0">
                  <a:latin typeface="HG丸ｺﾞｼｯｸM-PRO" panose="020F0600000000000000" pitchFamily="50" charset="-128"/>
                  <a:ea typeface="HG丸ｺﾞｼｯｸM-PRO" panose="020F0600000000000000" pitchFamily="50" charset="-128"/>
                </a:rPr>
                <a:t>6-</a:t>
              </a:r>
              <a:r>
                <a:rPr kumimoji="1" lang="ja-JP" altLang="en-US" sz="900" dirty="0">
                  <a:latin typeface="HG丸ｺﾞｼｯｸM-PRO" panose="020F0600000000000000" pitchFamily="50" charset="-128"/>
                  <a:ea typeface="HG丸ｺﾞｼｯｸM-PRO" panose="020F0600000000000000" pitchFamily="50" charset="-128"/>
                </a:rPr>
                <a:t>４</a:t>
              </a:r>
              <a:r>
                <a:rPr kumimoji="1" lang="en-US" altLang="ja-JP" sz="900" dirty="0">
                  <a:latin typeface="HG丸ｺﾞｼｯｸM-PRO" panose="020F0600000000000000" pitchFamily="50" charset="-128"/>
                  <a:ea typeface="HG丸ｺﾞｼｯｸM-PRO" panose="020F0600000000000000" pitchFamily="50" charset="-128"/>
                </a:rPr>
                <a:t>-</a:t>
              </a:r>
              <a:r>
                <a:rPr kumimoji="1" lang="ja-JP" altLang="en-US" sz="900" dirty="0">
                  <a:latin typeface="HG丸ｺﾞｼｯｸM-PRO" panose="020F0600000000000000" pitchFamily="50" charset="-128"/>
                  <a:ea typeface="HG丸ｺﾞｼｯｸM-PRO" panose="020F0600000000000000" pitchFamily="50" charset="-128"/>
                </a:rPr>
                <a:t>２６</a:t>
              </a:r>
              <a:endParaRPr kumimoji="1" lang="en-US" altLang="ja-JP" sz="900" dirty="0">
                <a:latin typeface="HG丸ｺﾞｼｯｸM-PRO" panose="020F0600000000000000" pitchFamily="50" charset="-128"/>
                <a:ea typeface="HG丸ｺﾞｼｯｸM-PRO" panose="020F0600000000000000" pitchFamily="50" charset="-128"/>
              </a:endParaRPr>
            </a:p>
            <a:p>
              <a:pPr algn="ctr"/>
              <a:r>
                <a:rPr kumimoji="1" lang="ja-JP" altLang="en-US" sz="900" dirty="0">
                  <a:latin typeface="HG丸ｺﾞｼｯｸM-PRO" panose="020F0600000000000000" pitchFamily="50" charset="-128"/>
                  <a:ea typeface="HG丸ｺﾞｼｯｸM-PRO" panose="020F0600000000000000" pitchFamily="50" charset="-128"/>
                </a:rPr>
                <a:t>烏山第２倉林ビル４階</a:t>
              </a:r>
              <a:endParaRPr kumimoji="1" lang="en-US" altLang="ja-JP" sz="900" dirty="0">
                <a:latin typeface="HG丸ｺﾞｼｯｸM-PRO" panose="020F0600000000000000" pitchFamily="50" charset="-128"/>
                <a:ea typeface="HG丸ｺﾞｼｯｸM-PRO" panose="020F0600000000000000" pitchFamily="50" charset="-128"/>
              </a:endParaRPr>
            </a:p>
          </p:txBody>
        </p:sp>
      </p:grpSp>
      <p:sp>
        <p:nvSpPr>
          <p:cNvPr id="57" name="ハート 56">
            <a:extLst>
              <a:ext uri="{FF2B5EF4-FFF2-40B4-BE49-F238E27FC236}">
                <a16:creationId xmlns:a16="http://schemas.microsoft.com/office/drawing/2014/main" id="{A53CDA29-7312-F98F-CECB-141968336C4D}"/>
              </a:ext>
            </a:extLst>
          </p:cNvPr>
          <p:cNvSpPr/>
          <p:nvPr/>
        </p:nvSpPr>
        <p:spPr>
          <a:xfrm>
            <a:off x="8573448" y="6368445"/>
            <a:ext cx="201600" cy="201600"/>
          </a:xfrm>
          <a:prstGeom prst="heart">
            <a:avLst/>
          </a:prstGeom>
          <a:solidFill>
            <a:srgbClr val="ED6E00"/>
          </a:solidFill>
          <a:ln>
            <a:solidFill>
              <a:srgbClr val="ED6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114" b="1" dirty="0"/>
              <a:t>2</a:t>
            </a:r>
            <a:endParaRPr kumimoji="1" lang="ja-JP" altLang="en-US" sz="1114" b="1" dirty="0"/>
          </a:p>
        </p:txBody>
      </p:sp>
      <p:pic>
        <p:nvPicPr>
          <p:cNvPr id="55" name="Picture 2" descr="烏山児童館入り口の写真">
            <a:extLst>
              <a:ext uri="{FF2B5EF4-FFF2-40B4-BE49-F238E27FC236}">
                <a16:creationId xmlns:a16="http://schemas.microsoft.com/office/drawing/2014/main" id="{2D12AB37-2833-652C-15A9-3F3711CD2F01}"/>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9348154" y="609172"/>
            <a:ext cx="1542916" cy="115718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9" name="Picture 2">
            <a:extLst>
              <a:ext uri="{FF2B5EF4-FFF2-40B4-BE49-F238E27FC236}">
                <a16:creationId xmlns:a16="http://schemas.microsoft.com/office/drawing/2014/main" id="{B0839F11-393A-81CB-9A56-9805F31B1E0E}"/>
              </a:ext>
            </a:extLst>
          </p:cNvPr>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p:blipFill>
        <p:spPr bwMode="auto">
          <a:xfrm>
            <a:off x="11428823" y="2662079"/>
            <a:ext cx="1352165" cy="101412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nvGrpSpPr>
          <p:cNvPr id="60" name="グループ化 59">
            <a:extLst>
              <a:ext uri="{FF2B5EF4-FFF2-40B4-BE49-F238E27FC236}">
                <a16:creationId xmlns:a16="http://schemas.microsoft.com/office/drawing/2014/main" id="{6628AF54-92BF-AD8B-2C83-C22EDACCC7DB}"/>
              </a:ext>
            </a:extLst>
          </p:cNvPr>
          <p:cNvGrpSpPr/>
          <p:nvPr/>
        </p:nvGrpSpPr>
        <p:grpSpPr>
          <a:xfrm>
            <a:off x="11698221" y="3852357"/>
            <a:ext cx="3183502" cy="951999"/>
            <a:chOff x="11647187" y="4440143"/>
            <a:chExt cx="3183502" cy="951999"/>
          </a:xfrm>
        </p:grpSpPr>
        <p:sp>
          <p:nvSpPr>
            <p:cNvPr id="193" name="角丸四角形 192"/>
            <p:cNvSpPr/>
            <p:nvPr/>
          </p:nvSpPr>
          <p:spPr>
            <a:xfrm>
              <a:off x="11647187" y="4440143"/>
              <a:ext cx="2985746" cy="951999"/>
            </a:xfrm>
            <a:prstGeom prst="roundRect">
              <a:avLst>
                <a:gd name="adj" fmla="val 4996"/>
              </a:avLst>
            </a:prstGeom>
            <a:solidFill>
              <a:schemeClr val="bg1"/>
            </a:solidFill>
            <a:ln w="63500">
              <a:solidFill>
                <a:srgbClr val="ED6E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en-US" altLang="ja-JP" sz="891" dirty="0">
                <a:solidFill>
                  <a:schemeClr val="tx1"/>
                </a:solidFill>
                <a:latin typeface="HG丸ｺﾞｼｯｸM-PRO" panose="020F0600000000000000" pitchFamily="50" charset="-128"/>
                <a:ea typeface="HG丸ｺﾞｼｯｸM-PRO" panose="020F0600000000000000" pitchFamily="50" charset="-128"/>
              </a:endParaRPr>
            </a:p>
          </p:txBody>
        </p:sp>
        <p:sp>
          <p:nvSpPr>
            <p:cNvPr id="12" name="テキスト ボックス 11"/>
            <p:cNvSpPr txBox="1"/>
            <p:nvPr/>
          </p:nvSpPr>
          <p:spPr>
            <a:xfrm>
              <a:off x="13025079" y="4738279"/>
              <a:ext cx="1805610" cy="604781"/>
            </a:xfrm>
            <a:prstGeom prst="rect">
              <a:avLst/>
            </a:prstGeom>
            <a:noFill/>
          </p:spPr>
          <p:txBody>
            <a:bodyPr wrap="square" rtlCol="0">
              <a:spAutoFit/>
            </a:bodyPr>
            <a:lstStyle/>
            <a:p>
              <a:pPr algn="ctr"/>
              <a:r>
                <a:rPr kumimoji="1" lang="ja-JP" altLang="en-US" sz="1110" b="1" dirty="0">
                  <a:latin typeface="HG丸ｺﾞｼｯｸM-PRO" panose="020F0600000000000000" pitchFamily="50" charset="-128"/>
                  <a:ea typeface="HG丸ｺﾞｼｯｸM-PRO" panose="020F0600000000000000" pitchFamily="50" charset="-128"/>
                </a:rPr>
                <a:t>烏山区民センター</a:t>
              </a:r>
              <a:endParaRPr kumimoji="1" lang="en-US" altLang="ja-JP" sz="1110" b="1" dirty="0">
                <a:latin typeface="HG丸ｺﾞｼｯｸM-PRO" panose="020F0600000000000000" pitchFamily="50" charset="-128"/>
                <a:ea typeface="HG丸ｺﾞｼｯｸM-PRO" panose="020F0600000000000000" pitchFamily="50" charset="-128"/>
              </a:endParaRPr>
            </a:p>
            <a:p>
              <a:pPr algn="ctr"/>
              <a:r>
                <a:rPr kumimoji="1" lang="ja-JP" altLang="en-US" sz="1110" b="1" dirty="0">
                  <a:latin typeface="HG丸ｺﾞｼｯｸM-PRO" panose="020F0600000000000000" pitchFamily="50" charset="-128"/>
                  <a:ea typeface="HG丸ｺﾞｼｯｸM-PRO" panose="020F0600000000000000" pitchFamily="50" charset="-128"/>
                </a:rPr>
                <a:t>烏山図書館</a:t>
              </a:r>
              <a:endParaRPr kumimoji="1" lang="en-US" altLang="ja-JP" sz="1110" b="1" dirty="0">
                <a:latin typeface="HG丸ｺﾞｼｯｸM-PRO" panose="020F0600000000000000" pitchFamily="50" charset="-128"/>
                <a:ea typeface="HG丸ｺﾞｼｯｸM-PRO" panose="020F0600000000000000" pitchFamily="50" charset="-128"/>
              </a:endParaRPr>
            </a:p>
            <a:p>
              <a:pPr algn="ctr"/>
              <a:r>
                <a:rPr kumimoji="1" lang="ja-JP" altLang="en-US" sz="1110" dirty="0">
                  <a:latin typeface="HG丸ｺﾞｼｯｸM-PRO" panose="020F0600000000000000" pitchFamily="50" charset="-128"/>
                  <a:ea typeface="HG丸ｺﾞｼｯｸM-PRO" panose="020F0600000000000000" pitchFamily="50" charset="-128"/>
                </a:rPr>
                <a:t>南烏山</a:t>
              </a:r>
              <a:r>
                <a:rPr kumimoji="1" lang="en-US" altLang="ja-JP" sz="1110" dirty="0">
                  <a:latin typeface="HG丸ｺﾞｼｯｸM-PRO" panose="020F0600000000000000" pitchFamily="50" charset="-128"/>
                  <a:ea typeface="HG丸ｺﾞｼｯｸM-PRO" panose="020F0600000000000000" pitchFamily="50" charset="-128"/>
                </a:rPr>
                <a:t>6-2-19</a:t>
              </a:r>
            </a:p>
          </p:txBody>
        </p:sp>
        <p:pic>
          <p:nvPicPr>
            <p:cNvPr id="1028" name="Picture 4" descr="烏山区民センターの外観"/>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1736785" y="4455202"/>
              <a:ext cx="1502972" cy="90178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sp>
        <p:nvSpPr>
          <p:cNvPr id="170" name="ハート 169"/>
          <p:cNvSpPr/>
          <p:nvPr/>
        </p:nvSpPr>
        <p:spPr>
          <a:xfrm>
            <a:off x="13501133" y="2627099"/>
            <a:ext cx="216000" cy="216000"/>
          </a:xfrm>
          <a:prstGeom prst="heart">
            <a:avLst/>
          </a:prstGeom>
          <a:solidFill>
            <a:srgbClr val="ED6E00"/>
          </a:solidFill>
          <a:ln>
            <a:solidFill>
              <a:srgbClr val="ED6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114" b="1" dirty="0"/>
              <a:t>2</a:t>
            </a:r>
            <a:endParaRPr kumimoji="1" lang="ja-JP" altLang="en-US" sz="1114" b="1" dirty="0"/>
          </a:p>
        </p:txBody>
      </p:sp>
      <p:sp>
        <p:nvSpPr>
          <p:cNvPr id="56" name="ハート 55">
            <a:extLst>
              <a:ext uri="{FF2B5EF4-FFF2-40B4-BE49-F238E27FC236}">
                <a16:creationId xmlns:a16="http://schemas.microsoft.com/office/drawing/2014/main" id="{62E5234F-BF15-5E57-920C-7596FE38FD19}"/>
              </a:ext>
            </a:extLst>
          </p:cNvPr>
          <p:cNvSpPr/>
          <p:nvPr/>
        </p:nvSpPr>
        <p:spPr>
          <a:xfrm>
            <a:off x="13821639" y="3928364"/>
            <a:ext cx="216000" cy="216000"/>
          </a:xfrm>
          <a:prstGeom prst="heart">
            <a:avLst/>
          </a:prstGeom>
          <a:solidFill>
            <a:srgbClr val="ED6E00"/>
          </a:solidFill>
          <a:ln>
            <a:solidFill>
              <a:srgbClr val="ED6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114" b="1" dirty="0"/>
              <a:t>3</a:t>
            </a:r>
            <a:endParaRPr kumimoji="1" lang="ja-JP" altLang="en-US" sz="1114" b="1" dirty="0"/>
          </a:p>
        </p:txBody>
      </p:sp>
      <p:pic>
        <p:nvPicPr>
          <p:cNvPr id="9" name="図 8"/>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11768609" y="306673"/>
            <a:ext cx="2344019" cy="2365751"/>
          </a:xfrm>
          <a:prstGeom prst="rect">
            <a:avLst/>
          </a:prstGeom>
        </p:spPr>
      </p:pic>
    </p:spTree>
    <p:extLst>
      <p:ext uri="{BB962C8B-B14F-4D97-AF65-F5344CB8AC3E}">
        <p14:creationId xmlns:p14="http://schemas.microsoft.com/office/powerpoint/2010/main" val="2152387251"/>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5199</TotalTime>
  <Words>1768</Words>
  <Application>Microsoft Office PowerPoint</Application>
  <PresentationFormat>ユーザー設定</PresentationFormat>
  <Paragraphs>703</Paragraphs>
  <Slides>4</Slides>
  <Notes>4</Notes>
  <HiddenSlides>0</HiddenSlides>
  <MMClips>0</MMClips>
  <ScaleCrop>false</ScaleCrop>
  <HeadingPairs>
    <vt:vector size="6" baseType="variant">
      <vt:variant>
        <vt:lpstr>使用されているフォント</vt:lpstr>
      </vt:variant>
      <vt:variant>
        <vt:i4>12</vt:i4>
      </vt:variant>
      <vt:variant>
        <vt:lpstr>テーマ</vt:lpstr>
      </vt:variant>
      <vt:variant>
        <vt:i4>1</vt:i4>
      </vt:variant>
      <vt:variant>
        <vt:lpstr>スライド タイトル</vt:lpstr>
      </vt:variant>
      <vt:variant>
        <vt:i4>4</vt:i4>
      </vt:variant>
    </vt:vector>
  </HeadingPairs>
  <TitlesOfParts>
    <vt:vector size="17" baseType="lpstr">
      <vt:lpstr>BIZ UDPゴシック</vt:lpstr>
      <vt:lpstr>HGPｺﾞｼｯｸE</vt:lpstr>
      <vt:lpstr>HGP創英角ｺﾞｼｯｸUB</vt:lpstr>
      <vt:lpstr>HGP創英角ﾎﾟｯﾌﾟ体</vt:lpstr>
      <vt:lpstr>HG丸ｺﾞｼｯｸM-PRO</vt:lpstr>
      <vt:lpstr>UD デジタル 教科書体 N-B</vt:lpstr>
      <vt:lpstr>UD デジタル 教科書体 NP-B</vt:lpstr>
      <vt:lpstr>游ゴシック</vt:lpstr>
      <vt:lpstr>游明朝</vt:lpstr>
      <vt:lpstr>Arial</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localadm</dc:creator>
  <cp:lastModifiedBy>若林みどり</cp:lastModifiedBy>
  <cp:revision>321</cp:revision>
  <cp:lastPrinted>2025-03-18T07:29:36Z</cp:lastPrinted>
  <dcterms:created xsi:type="dcterms:W3CDTF">2022-11-21T01:17:02Z</dcterms:created>
  <dcterms:modified xsi:type="dcterms:W3CDTF">2025-03-18T08:39:56Z</dcterms:modified>
</cp:coreProperties>
</file>