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62" r:id="rId2"/>
    <p:sldId id="261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21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9575" cy="498475"/>
          </a:xfrm>
          <a:prstGeom prst="rect">
            <a:avLst/>
          </a:prstGeom>
        </p:spPr>
        <p:txBody>
          <a:bodyPr vert="horz" lIns="91408" tIns="45704" rIns="91408" bIns="457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3"/>
            <a:ext cx="2949575" cy="498475"/>
          </a:xfrm>
          <a:prstGeom prst="rect">
            <a:avLst/>
          </a:prstGeom>
        </p:spPr>
        <p:txBody>
          <a:bodyPr vert="horz" lIns="91408" tIns="45704" rIns="91408" bIns="45704" rtlCol="0"/>
          <a:lstStyle>
            <a:lvl1pPr algn="r">
              <a:defRPr sz="1200"/>
            </a:lvl1pPr>
          </a:lstStyle>
          <a:p>
            <a:fld id="{864DDCDC-ED71-4B8F-B5C8-F74330204C31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8" tIns="45704" rIns="91408" bIns="457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1" y="4783141"/>
            <a:ext cx="5445124" cy="3913187"/>
          </a:xfrm>
          <a:prstGeom prst="rect">
            <a:avLst/>
          </a:prstGeom>
        </p:spPr>
        <p:txBody>
          <a:bodyPr vert="horz" lIns="91408" tIns="45704" rIns="91408" bIns="4570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6"/>
            <a:ext cx="2949575" cy="498475"/>
          </a:xfrm>
          <a:prstGeom prst="rect">
            <a:avLst/>
          </a:prstGeom>
        </p:spPr>
        <p:txBody>
          <a:bodyPr vert="horz" lIns="91408" tIns="45704" rIns="91408" bIns="457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6"/>
            <a:ext cx="2949575" cy="498475"/>
          </a:xfrm>
          <a:prstGeom prst="rect">
            <a:avLst/>
          </a:prstGeom>
        </p:spPr>
        <p:txBody>
          <a:bodyPr vert="horz" lIns="91408" tIns="45704" rIns="91408" bIns="45704" rtlCol="0" anchor="b"/>
          <a:lstStyle>
            <a:lvl1pPr algn="r">
              <a:defRPr sz="1200"/>
            </a:lvl1pPr>
          </a:lstStyle>
          <a:p>
            <a:fld id="{90A05570-5653-49D8-B4AF-027D40BD8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91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0DB-F7CE-47D0-9C08-007957F0A245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38291-26DD-4BEA-ADB6-981FFC452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71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0DB-F7CE-47D0-9C08-007957F0A245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38291-26DD-4BEA-ADB6-981FFC452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27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0DB-F7CE-47D0-9C08-007957F0A245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38291-26DD-4BEA-ADB6-981FFC452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2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0DB-F7CE-47D0-9C08-007957F0A245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38291-26DD-4BEA-ADB6-981FFC452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06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0DB-F7CE-47D0-9C08-007957F0A245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38291-26DD-4BEA-ADB6-981FFC452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70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0DB-F7CE-47D0-9C08-007957F0A245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38291-26DD-4BEA-ADB6-981FFC452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53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0DB-F7CE-47D0-9C08-007957F0A245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38291-26DD-4BEA-ADB6-981FFC452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367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0DB-F7CE-47D0-9C08-007957F0A245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38291-26DD-4BEA-ADB6-981FFC452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98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0DB-F7CE-47D0-9C08-007957F0A245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38291-26DD-4BEA-ADB6-981FFC452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03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0DB-F7CE-47D0-9C08-007957F0A245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38291-26DD-4BEA-ADB6-981FFC452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96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0DB-F7CE-47D0-9C08-007957F0A245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38291-26DD-4BEA-ADB6-981FFC452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69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120DB-F7CE-47D0-9C08-007957F0A245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38291-26DD-4BEA-ADB6-981FFC452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04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11" Type="http://schemas.openxmlformats.org/officeDocument/2006/relationships/image" Target="../media/image9.png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6" descr="イラスト枠・飾り線・無料イラスト素材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1" y="3056918"/>
            <a:ext cx="6665688" cy="459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5月 花 イラスト フレーム (413 無料写真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255" y="2024937"/>
            <a:ext cx="2301237" cy="169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看板枠～かわいい無料のフリーイラスト素材集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206" t="29005" r="19403" b="15770"/>
          <a:stretch/>
        </p:blipFill>
        <p:spPr bwMode="auto">
          <a:xfrm>
            <a:off x="48486" y="96124"/>
            <a:ext cx="6818168" cy="217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800593" y="8977928"/>
            <a:ext cx="5682436" cy="603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66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社会福祉法人世田谷区社会福祉協議会　調整係</a:t>
            </a:r>
            <a:endParaRPr kumimoji="1" lang="en-US" altLang="ja-JP" sz="1662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6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☎</a:t>
            </a:r>
            <a:r>
              <a:rPr kumimoji="1" lang="en-US" altLang="ja-JP" sz="166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03-5429-2233</a:t>
            </a:r>
            <a:r>
              <a:rPr kumimoji="1" lang="ja-JP" altLang="en-US" sz="166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66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FAX</a:t>
            </a:r>
            <a:r>
              <a:rPr kumimoji="1" lang="ja-JP" altLang="en-US" sz="166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66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03-5429-2204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13292" y="8945049"/>
            <a:ext cx="1210530" cy="578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9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申込先</a:t>
            </a:r>
            <a:endParaRPr kumimoji="1" lang="en-US" altLang="ja-JP" sz="1292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29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お問い合わせ</a:t>
            </a:r>
            <a:endParaRPr kumimoji="1" lang="ja-JP" altLang="en-US" sz="1292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2212133" y="8647826"/>
            <a:ext cx="1478469" cy="887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9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29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ＦＡＸにてお申込みされる方は、裏面の申込用紙にてお申込みください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6168" y="3234919"/>
            <a:ext cx="6640486" cy="3955250"/>
          </a:xfrm>
          <a:prstGeom prst="rect">
            <a:avLst/>
          </a:prstGeom>
          <a:noFill/>
          <a:ln w="76200">
            <a:noFill/>
            <a:prstDash val="lgDashDotDot"/>
          </a:ln>
        </p:spPr>
        <p:txBody>
          <a:bodyPr wrap="square" rtlCol="0">
            <a:spAutoFit/>
          </a:bodyPr>
          <a:lstStyle/>
          <a:p>
            <a:endParaRPr kumimoji="1" lang="en-US" altLang="ja-JP" sz="1292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日 時： </a:t>
            </a:r>
            <a:r>
              <a:rPr kumimoji="1" lang="en-US" altLang="ja-JP" sz="29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</a:t>
            </a:r>
            <a:r>
              <a:rPr kumimoji="1"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</a:t>
            </a:r>
            <a:r>
              <a:rPr kumimoji="1" lang="ja-JP" altLang="en-US" sz="2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kumimoji="1" lang="en-US" altLang="ja-JP" sz="2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kumimoji="1"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</a:t>
            </a:r>
            <a:r>
              <a:rPr kumimoji="1"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（金）</a:t>
            </a:r>
            <a:r>
              <a:rPr kumimoji="1" lang="ja-JP" altLang="en-US" sz="2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１２</a:t>
            </a:r>
            <a:r>
              <a:rPr kumimoji="1"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時</a:t>
            </a:r>
            <a:r>
              <a:rPr kumimoji="1" lang="ja-JP" altLang="en-US" sz="2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４５</a:t>
            </a:r>
            <a:r>
              <a:rPr kumimoji="1"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</a:t>
            </a:r>
            <a:r>
              <a:rPr kumimoji="1" lang="ja-JP" altLang="en-US" sz="2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</a:t>
            </a:r>
            <a:r>
              <a:rPr kumimoji="1" lang="ja-JP" altLang="en-US" sz="2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１４</a:t>
            </a:r>
            <a:r>
              <a:rPr kumimoji="1"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時</a:t>
            </a:r>
            <a:r>
              <a:rPr kumimoji="1" lang="ja-JP" altLang="en-US" sz="2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３０</a:t>
            </a:r>
            <a:r>
              <a:rPr kumimoji="1"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</a:t>
            </a:r>
            <a:endParaRPr kumimoji="1" lang="en-US" altLang="ja-JP" sz="8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2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endParaRPr kumimoji="1" lang="en-US" altLang="ja-JP" sz="28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92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場 所</a:t>
            </a:r>
            <a:r>
              <a:rPr kumimoji="1"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kumimoji="1" lang="ja-JP" altLang="en-US" sz="129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世田谷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区立</a:t>
            </a:r>
            <a:r>
              <a:rPr kumimoji="1" lang="ja-JP" altLang="en-US" sz="258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千歳温水</a:t>
            </a:r>
            <a:r>
              <a:rPr kumimoji="1" lang="ja-JP" altLang="en-US" sz="2585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プール</a:t>
            </a:r>
            <a:r>
              <a:rPr kumimoji="1"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船橋</a:t>
            </a:r>
            <a:r>
              <a:rPr lang="en-US" altLang="zh-TW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7-9-1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58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2585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</a:t>
            </a:r>
            <a:r>
              <a:rPr kumimoji="1" lang="en-US" altLang="ja-JP" sz="2585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kumimoji="1" lang="ja-JP" altLang="en-US" sz="2585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階</a:t>
            </a:r>
            <a:r>
              <a:rPr kumimoji="1" lang="ja-JP" altLang="en-US" sz="2585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2585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集会室</a:t>
            </a:r>
            <a:endParaRPr kumimoji="1" lang="en-US" altLang="ja-JP" sz="2585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8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  象： </a:t>
            </a:r>
            <a:r>
              <a:rPr kumimoji="1" lang="ja-JP" altLang="en-US" sz="25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区内在住の６０歳以上の方</a:t>
            </a:r>
            <a:endParaRPr kumimoji="1" lang="en-US" altLang="ja-JP" sz="20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　 術：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2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世田谷区視力障害者福祉協会</a:t>
            </a:r>
            <a:endParaRPr kumimoji="1" lang="en-US" altLang="ja-JP" sz="8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参加費：</a:t>
            </a:r>
            <a:r>
              <a:rPr kumimoji="1" lang="ja-JP" altLang="en-US" sz="1846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2954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無　料　</a:t>
            </a:r>
            <a:endParaRPr kumimoji="1" lang="en-US" altLang="ja-JP" sz="1400" u="sng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持ち物：</a:t>
            </a:r>
            <a:r>
              <a:rPr kumimoji="1" lang="ja-JP" altLang="en-US" sz="1662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日本手ぬぐい</a:t>
            </a:r>
            <a:r>
              <a:rPr kumimoji="1" lang="ja-JP" altLang="en-US" sz="2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１枚</a:t>
            </a:r>
            <a:endParaRPr kumimoji="1" lang="en-US" altLang="ja-JP" sz="8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定   員： </a:t>
            </a:r>
            <a:r>
              <a:rPr kumimoji="1" lang="ja-JP" altLang="en-US" sz="2954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kumimoji="1" lang="en-US" altLang="ja-JP" sz="2954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kumimoji="1" lang="ja-JP" altLang="en-US" sz="2954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名</a:t>
            </a:r>
            <a:r>
              <a:rPr kumimoji="1"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先着順</a:t>
            </a:r>
            <a:r>
              <a:rPr kumimoji="1"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endParaRPr kumimoji="1" lang="en-US" altLang="ja-JP" sz="1292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43590" y="2208113"/>
            <a:ext cx="645307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2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lang="ja-JP" altLang="en-US" sz="28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首</a:t>
            </a:r>
            <a:r>
              <a:rPr lang="ja-JP" altLang="en-US" sz="2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28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肩のこりや痛み</a:t>
            </a:r>
            <a:r>
              <a:rPr lang="ja-JP" altLang="en-US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に悩んでいませんか？</a:t>
            </a:r>
            <a:endParaRPr lang="en-US" altLang="ja-JP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心も体も和らぐマッサージを行ないます。是非、ご参加ください。</a:t>
            </a:r>
            <a:endParaRPr lang="en-US" altLang="ja-JP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49039" y="854848"/>
            <a:ext cx="5469767" cy="6605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9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～なごみの広場ちとふな～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78982" y="1229264"/>
            <a:ext cx="6805662" cy="1058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277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5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やわらぎマッサージ</a:t>
            </a:r>
            <a:endParaRPr kumimoji="1" lang="ja-JP" altLang="en-US" sz="5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23845" y="24688"/>
            <a:ext cx="1128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チラシ③</a:t>
            </a:r>
            <a:endParaRPr kumimoji="1" lang="ja-JP" altLang="en-US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100" y="175906"/>
            <a:ext cx="2046844" cy="337730"/>
          </a:xfrm>
          <a:prstGeom prst="rect">
            <a:avLst/>
          </a:prstGeom>
        </p:spPr>
      </p:pic>
      <p:sp>
        <p:nvSpPr>
          <p:cNvPr id="22" name="角丸四角形 21"/>
          <p:cNvSpPr/>
          <p:nvPr/>
        </p:nvSpPr>
        <p:spPr>
          <a:xfrm>
            <a:off x="186814" y="7824861"/>
            <a:ext cx="3200229" cy="1006000"/>
          </a:xfrm>
          <a:prstGeom prst="roundRect">
            <a:avLst/>
          </a:prstGeom>
          <a:solidFill>
            <a:schemeClr val="accent5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今後の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プログラム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情報は、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『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せたがや福祉団体情報</a:t>
            </a:r>
            <a:endParaRPr kumimoji="1"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サイト</a:t>
            </a:r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』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に掲載しています！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ぜひご覧ください。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177" y="7988324"/>
            <a:ext cx="772321" cy="744263"/>
          </a:xfrm>
          <a:prstGeom prst="rect">
            <a:avLst/>
          </a:prstGeom>
        </p:spPr>
      </p:pic>
      <p:pic>
        <p:nvPicPr>
          <p:cNvPr id="24" name="Picture 2" descr="ポップな吹き出し素材＜斜めストライブ柄＞ | 無料フリーイラスト素材集【Frame illust】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25001" y="7729083"/>
            <a:ext cx="2710630" cy="1203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正方形/長方形 24"/>
          <p:cNvSpPr/>
          <p:nvPr/>
        </p:nvSpPr>
        <p:spPr>
          <a:xfrm>
            <a:off x="3683923" y="7701626"/>
            <a:ext cx="2308099" cy="1276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生活の中でのお悩みや、</a:t>
            </a:r>
            <a:r>
              <a:rPr kumimoji="1" lang="ja-JP" altLang="en-US" sz="1400" dirty="0" err="1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困りごとなど、　何でも職員までご相談ください。</a:t>
            </a:r>
            <a:endParaRPr kumimoji="1" lang="ja-JP" altLang="en-US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191" y="8156349"/>
            <a:ext cx="1038489" cy="1038489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759221" y="9525540"/>
            <a:ext cx="611110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9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292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ＦＡＸにてお申込みされる方は、裏面の申込用紙にてお申込みください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62531" y="7007319"/>
            <a:ext cx="6188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申込方法</a:t>
            </a: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 電話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または</a:t>
            </a:r>
            <a:r>
              <a:rPr kumimoji="1"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FAX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にてお申込みください。　</a:t>
            </a:r>
            <a:endParaRPr kumimoji="1"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9706"/>
            <a:ext cx="1405225" cy="855487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1732567" y="556561"/>
            <a:ext cx="3116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高齢者の新たな居場所づくり事業</a:t>
            </a:r>
            <a:endParaRPr kumimoji="1" lang="ja-JP" altLang="en-US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773" y="5381983"/>
            <a:ext cx="2436189" cy="1699097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939" y="6202017"/>
            <a:ext cx="2786858" cy="185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10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H:\21 調整係\＃【なごみの広場ちとふな】\記録\地下1階会場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1106" y="1243228"/>
            <a:ext cx="1613347" cy="11799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正方形/長方形 2"/>
          <p:cNvSpPr/>
          <p:nvPr/>
        </p:nvSpPr>
        <p:spPr>
          <a:xfrm>
            <a:off x="2447731" y="162074"/>
            <a:ext cx="2025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ja-JP" altLang="en-US" dirty="0">
                <a:solidFill>
                  <a:srgbClr val="3333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＜</a:t>
            </a:r>
            <a:r>
              <a:rPr lang="ja-JP" altLang="en-US" dirty="0" smtClean="0">
                <a:solidFill>
                  <a:srgbClr val="3333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会場のご案内＞</a:t>
            </a:r>
            <a:endParaRPr lang="en-US" altLang="ja-JP" dirty="0" smtClean="0">
              <a:solidFill>
                <a:srgbClr val="333333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89960" y="741395"/>
            <a:ext cx="394905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ja-JP" altLang="en-US" sz="17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視聴覚コーナーは、建物の</a:t>
            </a:r>
            <a:r>
              <a:rPr kumimoji="1" lang="ja-JP" altLang="en-US" sz="1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地下</a:t>
            </a:r>
            <a:r>
              <a:rPr kumimoji="1" lang="en-US" altLang="ja-JP" sz="1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1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階</a:t>
            </a:r>
            <a:r>
              <a:rPr lang="ja-JP" altLang="en-US" sz="17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にあります。リラクゼーションコーナーやレストランの横にあり、明るく静かなスペースです。</a:t>
            </a:r>
            <a:endParaRPr lang="en-US" altLang="ja-JP" sz="1700" dirty="0" smtClean="0">
              <a:solidFill>
                <a:srgbClr val="333333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5" name="Picture 12" descr="秋の七草～美しい無料のフリーイラスト素材集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26592">
            <a:off x="5548540" y="240393"/>
            <a:ext cx="1420295" cy="99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751936" y="1399987"/>
            <a:ext cx="3375479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15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～なごみの広場ちとふな～</a:t>
            </a:r>
            <a:endParaRPr kumimoji="1" lang="ja-JP" altLang="en-US" sz="2215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75986" y="1778071"/>
            <a:ext cx="61273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altLang="ja-JP" sz="1500" dirty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「なごみの広場ちとふな」は</a:t>
            </a:r>
            <a:r>
              <a:rPr lang="ja-JP" altLang="en-US" sz="16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ja-JP" altLang="en-US" sz="1600" dirty="0" smtClean="0">
                <a:solidFill>
                  <a:srgbClr val="3333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高齢者の新たな居場所づくり</a:t>
            </a:r>
            <a:r>
              <a:rPr lang="ja-JP" altLang="en-US" sz="16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事業です。健康運動室と視聴覚コーナーを会場に、暮らしに役立つ講座や趣味の講座を開催しています。ぜひご参加ください</a:t>
            </a:r>
            <a:r>
              <a:rPr lang="en-US" altLang="ja-JP" sz="16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!</a:t>
            </a:r>
            <a:endParaRPr lang="en-US" altLang="ja-JP" sz="160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5" t="11717" r="4383"/>
          <a:stretch/>
        </p:blipFill>
        <p:spPr>
          <a:xfrm>
            <a:off x="1987654" y="2645705"/>
            <a:ext cx="1611689" cy="1069497"/>
          </a:xfrm>
          <a:prstGeom prst="roundRect">
            <a:avLst/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0" name="テキスト ボックス 9"/>
          <p:cNvSpPr txBox="1"/>
          <p:nvPr/>
        </p:nvSpPr>
        <p:spPr>
          <a:xfrm>
            <a:off x="2313641" y="3733733"/>
            <a:ext cx="9743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スマホ講座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8" t="3564"/>
          <a:stretch/>
        </p:blipFill>
        <p:spPr>
          <a:xfrm rot="5400000">
            <a:off x="5266578" y="2496379"/>
            <a:ext cx="1554806" cy="1199982"/>
          </a:xfrm>
          <a:prstGeom prst="roundRect">
            <a:avLst/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2" name="テキスト ボックス 11"/>
          <p:cNvSpPr txBox="1"/>
          <p:nvPr/>
        </p:nvSpPr>
        <p:spPr>
          <a:xfrm>
            <a:off x="5326243" y="3925777"/>
            <a:ext cx="1543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やわらぎマッサージ</a:t>
            </a:r>
            <a:endParaRPr kumimoji="1" lang="ja-JP" altLang="en-US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18" y="2660967"/>
            <a:ext cx="1627729" cy="10503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テキスト ボックス 13"/>
          <p:cNvSpPr txBox="1"/>
          <p:nvPr/>
        </p:nvSpPr>
        <p:spPr>
          <a:xfrm>
            <a:off x="417232" y="3743218"/>
            <a:ext cx="1358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裂き布ぞうり作り</a:t>
            </a:r>
            <a:endParaRPr kumimoji="1" lang="ja-JP" altLang="en-US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194" y="2616030"/>
            <a:ext cx="1540934" cy="115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" name="テキスト ボックス 15"/>
          <p:cNvSpPr txBox="1"/>
          <p:nvPr/>
        </p:nvSpPr>
        <p:spPr>
          <a:xfrm>
            <a:off x="4117141" y="3795785"/>
            <a:ext cx="899437" cy="27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囲碁講座</a:t>
            </a:r>
            <a:endParaRPr kumimoji="1" lang="ja-JP" altLang="en-US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85959" y="4157584"/>
            <a:ext cx="1956108" cy="3231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en-US" altLang="ja-JP" sz="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〈</a:t>
            </a:r>
            <a:r>
              <a:rPr kumimoji="1" lang="ja-JP" altLang="en-US" sz="15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バスアクセス方法</a:t>
            </a:r>
            <a:r>
              <a:rPr kumimoji="1" lang="en-US" altLang="ja-JP" sz="15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〉</a:t>
            </a:r>
            <a:endParaRPr kumimoji="1" lang="ja-JP" altLang="en-US" sz="15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78010" y="4467050"/>
            <a:ext cx="1611831" cy="613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52000" rtlCol="0" anchor="ctr"/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小田急線　</a:t>
            </a:r>
            <a:endParaRPr lang="en-US" altLang="ja-JP" sz="11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千歳船橋駅より</a:t>
            </a:r>
            <a:endParaRPr lang="en-US" altLang="ja-JP" sz="13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sz="11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小田急バス</a:t>
            </a:r>
            <a:r>
              <a:rPr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endParaRPr lang="ja-JP" altLang="en-US" sz="15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78010" y="5132577"/>
            <a:ext cx="1613917" cy="50520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52000" rtlCol="0" anchor="ctr"/>
          <a:lstStyle/>
          <a:p>
            <a:pPr algn="ctr">
              <a:lnSpc>
                <a:spcPts val="1500"/>
              </a:lnSpc>
            </a:pPr>
            <a:r>
              <a:rPr lang="ja-JP" altLang="en-US" sz="11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小田急</a:t>
            </a:r>
            <a:r>
              <a:rPr lang="ja-JP" altLang="en-US" sz="11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線</a:t>
            </a:r>
            <a:r>
              <a:rPr lang="ja-JP" altLang="en-US" sz="13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経堂駅</a:t>
            </a:r>
            <a:r>
              <a:rPr lang="ja-JP" altLang="en-US" sz="13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より　</a:t>
            </a:r>
            <a:endParaRPr lang="en-US" altLang="ja-JP" sz="13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1500"/>
              </a:lnSpc>
            </a:pPr>
            <a:r>
              <a:rPr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小田急バス</a:t>
            </a:r>
            <a:r>
              <a:rPr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endParaRPr lang="ja-JP" altLang="en-US" sz="15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91749" y="5709132"/>
            <a:ext cx="1613917" cy="52192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52000" rtlCol="0" anchor="ctr"/>
          <a:lstStyle/>
          <a:p>
            <a:pPr algn="ctr">
              <a:lnSpc>
                <a:spcPts val="1500"/>
              </a:lnSpc>
            </a:pPr>
            <a:r>
              <a:rPr lang="ja-JP" altLang="en-US" sz="11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京王</a:t>
            </a:r>
            <a:r>
              <a:rPr lang="ja-JP" altLang="en-US" sz="11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線</a:t>
            </a:r>
            <a:r>
              <a:rPr lang="ja-JP" altLang="en-US" sz="13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八幡山駅</a:t>
            </a:r>
            <a:r>
              <a:rPr lang="ja-JP" altLang="en-US" sz="13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より　</a:t>
            </a:r>
            <a:endParaRPr lang="en-US" altLang="ja-JP" sz="13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1500"/>
              </a:lnSpc>
            </a:pPr>
            <a:r>
              <a:rPr lang="en-US" altLang="ja-JP" sz="13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京王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バス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・小田急バス</a:t>
            </a:r>
            <a:r>
              <a:rPr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endParaRPr lang="ja-JP" altLang="en-US" sz="15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19930" y="4486637"/>
            <a:ext cx="2634233" cy="574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1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11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歳</a:t>
            </a:r>
            <a:r>
              <a:rPr lang="en-US" altLang="ja-JP" sz="11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25]</a:t>
            </a:r>
            <a:r>
              <a:rPr lang="ja-JP" altLang="en-US" sz="11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千歳船橋駅～希望ヶ丘</a:t>
            </a:r>
            <a:r>
              <a:rPr lang="ja-JP" altLang="en-US" sz="11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団地</a:t>
            </a:r>
            <a:r>
              <a:rPr lang="en-US" altLang="ja-JP" sz="11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</a:t>
            </a:r>
            <a:r>
              <a:rPr lang="ja-JP" altLang="en-US" sz="11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11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経</a:t>
            </a:r>
            <a:r>
              <a:rPr lang="en-US" altLang="ja-JP" sz="11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01]</a:t>
            </a:r>
            <a:r>
              <a:rPr lang="zh-TW" altLang="en-US" sz="11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千歳</a:t>
            </a:r>
            <a:r>
              <a:rPr lang="zh-TW" altLang="en-US" sz="11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船橋駅～経堂駅行 </a:t>
            </a:r>
            <a:r>
              <a:rPr lang="ja-JP" altLang="en-US" sz="11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                    </a:t>
            </a:r>
            <a:r>
              <a:rPr lang="ja-JP" altLang="en-US" sz="1100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endParaRPr kumimoji="1" lang="ja-JP" altLang="en-US" sz="11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473056" y="4610804"/>
            <a:ext cx="2253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「大東学園」（徒歩４分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「宝性寺」（徒歩６分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または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</a:t>
            </a:r>
            <a:endParaRPr lang="en-US" altLang="ja-JP" sz="1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「朝日新聞社前」（徒歩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       　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91926" y="5210736"/>
            <a:ext cx="3013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12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経</a:t>
            </a:r>
            <a:r>
              <a:rPr lang="en-US" altLang="ja-JP" sz="12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01]</a:t>
            </a:r>
            <a:r>
              <a:rPr lang="ja-JP" altLang="en-US" sz="12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経堂駅～千歳船橋駅</a:t>
            </a:r>
            <a:endParaRPr lang="en-US" altLang="ja-JP" sz="1200" dirty="0">
              <a:solidFill>
                <a:srgbClr val="333333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91926" y="5619407"/>
            <a:ext cx="3291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12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経</a:t>
            </a:r>
            <a:r>
              <a:rPr lang="en-US" altLang="ja-JP" sz="12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02]</a:t>
            </a:r>
            <a:r>
              <a:rPr lang="ja-JP" altLang="en-US" sz="12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八幡山駅</a:t>
            </a:r>
            <a:r>
              <a:rPr lang="ja-JP" altLang="en-US" sz="12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～経堂行 </a:t>
            </a:r>
            <a:endParaRPr lang="en-US" altLang="ja-JP" sz="1200" dirty="0">
              <a:solidFill>
                <a:srgbClr val="333333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12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12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八</a:t>
            </a:r>
            <a:r>
              <a:rPr lang="en-US" altLang="ja-JP" sz="12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01</a:t>
            </a:r>
            <a:r>
              <a:rPr lang="ja-JP" altLang="en-US" sz="12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2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八</a:t>
            </a:r>
            <a:r>
              <a:rPr lang="en-US" altLang="ja-JP" sz="12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02</a:t>
            </a:r>
            <a:r>
              <a:rPr lang="en-US" altLang="ja-JP" sz="12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]</a:t>
            </a:r>
            <a:r>
              <a:rPr lang="ja-JP" altLang="en-US" sz="12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八幡山駅</a:t>
            </a:r>
            <a:r>
              <a:rPr lang="ja-JP" altLang="en-US" sz="12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～希望ヶ丘団地循環行 </a:t>
            </a:r>
            <a:endParaRPr lang="en-US" altLang="ja-JP" sz="1200" dirty="0">
              <a:solidFill>
                <a:srgbClr val="333333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73057" y="5320855"/>
            <a:ext cx="2253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「朝日新聞社前」（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徒歩</a:t>
            </a:r>
            <a:r>
              <a:rPr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1200" dirty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      </a:t>
            </a:r>
            <a:endParaRPr lang="en-US" altLang="ja-JP" sz="120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507974" y="5938318"/>
            <a:ext cx="2253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「大東学園」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徒歩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1200" dirty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      </a:t>
            </a:r>
            <a:endParaRPr lang="en-US" altLang="ja-JP" sz="120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2010542" y="4815090"/>
            <a:ext cx="25023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2010542" y="5040969"/>
            <a:ext cx="2513532" cy="2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2000759" y="6114174"/>
            <a:ext cx="2502394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2000759" y="5503481"/>
            <a:ext cx="2502394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1297777" y="6307186"/>
            <a:ext cx="4336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ふれんど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バス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も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運行しています。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詳細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はお問合せください。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>
            <a:off x="278010" y="6655336"/>
            <a:ext cx="6266374" cy="0"/>
          </a:xfrm>
          <a:prstGeom prst="line">
            <a:avLst/>
          </a:prstGeom>
          <a:ln w="50800" cap="rnd">
            <a:prstDash val="sysDot"/>
            <a:round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角丸四角形 37"/>
          <p:cNvSpPr/>
          <p:nvPr/>
        </p:nvSpPr>
        <p:spPr>
          <a:xfrm>
            <a:off x="176878" y="6853944"/>
            <a:ext cx="6637991" cy="2122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社会福祉法人世田谷区社会</a:t>
            </a:r>
            <a:r>
              <a:rPr kumimoji="1"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福祉協議会　地域社協課</a:t>
            </a:r>
            <a:r>
              <a:rPr kumimoji="1"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調整係宛</a:t>
            </a:r>
            <a:endParaRPr kumimoji="1" lang="en-US" altLang="ja-JP" sz="13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                                                    </a:t>
            </a:r>
            <a:endParaRPr kumimoji="1" lang="ja-JP" altLang="en-US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-64749" y="6917230"/>
            <a:ext cx="7050281" cy="5461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「やわらぎ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マッサージ　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6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月２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日」　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FAX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番号：</a:t>
            </a:r>
            <a:r>
              <a:rPr kumimoji="1"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03-5429-2204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20843" y="7666691"/>
            <a:ext cx="6356092" cy="2140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１．氏　名（ふりがな）</a:t>
            </a:r>
            <a:endParaRPr kumimoji="1"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．ご住所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３．連絡先　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．年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齢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６０歳代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７０歳代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８０歳代</a:t>
            </a:r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９０歳代～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9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５．予約希望時間　　　　　：　　　　頃</a:t>
            </a:r>
            <a:r>
              <a:rPr kumimoji="1" lang="ja-JP" altLang="en-US" sz="1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40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20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</a:t>
            </a:r>
            <a:r>
              <a:rPr kumimoji="1"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45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分から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１４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</a:t>
            </a:r>
            <a:r>
              <a:rPr kumimoji="1"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の間の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分刻みです）</a:t>
            </a:r>
          </a:p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希望時間が重複した場合は、調整させていただきます。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６．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どちら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でこの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イベント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お知りになりましたか？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 チラシ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掲示板　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その他（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）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17958" y="4230972"/>
            <a:ext cx="975787" cy="519606"/>
          </a:xfrm>
          <a:prstGeom prst="rect">
            <a:avLst/>
          </a:prstGeom>
        </p:spPr>
      </p:pic>
      <p:pic>
        <p:nvPicPr>
          <p:cNvPr id="37" name="Picture 4" descr="集会室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65" y="329245"/>
            <a:ext cx="1771727" cy="11783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正方形/長方形 40"/>
          <p:cNvSpPr/>
          <p:nvPr/>
        </p:nvSpPr>
        <p:spPr>
          <a:xfrm>
            <a:off x="2084019" y="505802"/>
            <a:ext cx="3949054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ja-JP" altLang="en-US" sz="1700" dirty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集会室</a:t>
            </a:r>
            <a:r>
              <a:rPr lang="ja-JP" altLang="en-US" sz="17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は、建物の</a:t>
            </a:r>
            <a:r>
              <a:rPr kumimoji="1" lang="en-US" altLang="ja-JP" sz="1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1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階</a:t>
            </a:r>
            <a:r>
              <a:rPr lang="ja-JP" altLang="en-US" sz="1700" dirty="0" smtClean="0">
                <a:solidFill>
                  <a:srgbClr val="333333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にあります。受付の横にあり、ダンスや軽運動ができる明るいスペースです。</a:t>
            </a:r>
            <a:endParaRPr lang="en-US" altLang="ja-JP" sz="1700" dirty="0" smtClean="0">
              <a:solidFill>
                <a:srgbClr val="333333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25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地域色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FF3399"/>
      </a:accent1>
      <a:accent2>
        <a:srgbClr val="FFFF00"/>
      </a:accent2>
      <a:accent3>
        <a:srgbClr val="00B0F0"/>
      </a:accent3>
      <a:accent4>
        <a:srgbClr val="33CC33"/>
      </a:accent4>
      <a:accent5>
        <a:srgbClr val="FF6600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2978</TotalTime>
  <Words>711</Words>
  <Application>Microsoft Office PowerPoint</Application>
  <PresentationFormat>A4 210 x 297 mm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尾崎 一美</dc:creator>
  <cp:lastModifiedBy>localadm</cp:lastModifiedBy>
  <cp:revision>144</cp:revision>
  <cp:lastPrinted>2024-03-25T00:54:10Z</cp:lastPrinted>
  <dcterms:created xsi:type="dcterms:W3CDTF">2021-03-08T09:16:34Z</dcterms:created>
  <dcterms:modified xsi:type="dcterms:W3CDTF">2024-05-09T01:38:07Z</dcterms:modified>
</cp:coreProperties>
</file>