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07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21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9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54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50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76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61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87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65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15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56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1DAC9-DD89-4977-949E-8923A99257CC}" type="datetimeFigureOut">
              <a:rPr kumimoji="1" lang="ja-JP" altLang="en-US" smtClean="0"/>
              <a:t>2020/6/17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7FDC-F4E0-468E-BD8E-D3B59529E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8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" y="-3003487"/>
            <a:ext cx="9053465" cy="128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" y="-3012541"/>
            <a:ext cx="9089679" cy="128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" y="-2989907"/>
            <a:ext cx="9053465" cy="128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" y="-3003487"/>
            <a:ext cx="9053465" cy="128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3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localadm</dc:creator>
  <cp:lastModifiedBy>localadm</cp:lastModifiedBy>
  <cp:revision>2</cp:revision>
  <dcterms:created xsi:type="dcterms:W3CDTF">2020-06-16T23:58:15Z</dcterms:created>
  <dcterms:modified xsi:type="dcterms:W3CDTF">2020-06-17T00:10:41Z</dcterms:modified>
</cp:coreProperties>
</file>