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28" name="日付プレースホルダー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8D38-9B7B-45AA-B6FC-C385D3EF4603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17" name="フッター プレースホルダー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円/楕円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スライド番号プレースホルダー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4F5786-8BFA-47B9-BECA-08140EFE9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8D38-9B7B-45AA-B6FC-C385D3EF4603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5786-8BFA-47B9-BECA-08140EFE9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正方形/長方形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直線コネクタ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円/楕円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円/楕円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024F5786-8BFA-47B9-BECA-08140EFE9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8D38-9B7B-45AA-B6FC-C385D3EF4603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8D38-9B7B-45AA-B6FC-C385D3EF4603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024F5786-8BFA-47B9-BECA-08140EFE9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正方形/長方形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正方形/長方形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8D38-9B7B-45AA-B6FC-C385D3EF4603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円/楕円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円/楕円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4F5786-8BFA-47B9-BECA-08140EFE9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5BE8D38-9B7B-45AA-B6FC-C385D3EF4603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4F5786-8BFA-47B9-BECA-08140EFE9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直線コネクタ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コンテンツ プレースホルダー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2" name="コンテンツ プレースホルダー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コネクタ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正方形/長方形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8D38-9B7B-45AA-B6FC-C385D3EF4603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5" name="直線コネクタ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コンテンツ プレースホルダー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6" name="コンテンツ プレースホルダー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円/楕円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円/楕円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024F5786-8BFA-47B9-BECA-08140EFE9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3" name="タイトル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8D38-9B7B-45AA-B6FC-C385D3EF4603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024F5786-8BFA-47B9-BECA-08140EFE9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正方形/長方形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正方形/長方形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正方形/長方形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8D38-9B7B-45AA-B6FC-C385D3EF4603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24F5786-8BFA-47B9-BECA-08140EFE9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正方形/長方形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正方形/長方形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コンテンツ プレースホルダー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円/楕円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円/楕円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4F5786-8BFA-47B9-BECA-08140EFE9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1" name="正方形/長方形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E8D38-9B7B-45AA-B6FC-C385D3EF4603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直線コネクタ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正方形/長方形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正方形/長方形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円/楕円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円/楕円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024F5786-8BFA-47B9-BECA-08140EFE9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22" name="正方形/長方形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5BE8D38-9B7B-45AA-B6FC-C385D3EF4603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正方形/長方形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正方形/長方形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正方形/長方形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正方形/長方形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日付プレースホルダー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5BE8D38-9B7B-45AA-B6FC-C385D3EF4603}" type="datetimeFigureOut">
              <a:rPr kumimoji="1" lang="ja-JP" altLang="en-US" smtClean="0"/>
              <a:t>2019/12/23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8" name="正方形/長方形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直線コネクタ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円/楕円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円/楕円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スライド番号プレースホルダー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024F5786-8BFA-47B9-BECA-08140EFE9E6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2" name="タイトル プレースホルダー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3" name="テキスト プレースホルダー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1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1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上カーブ リボン 3"/>
          <p:cNvSpPr/>
          <p:nvPr/>
        </p:nvSpPr>
        <p:spPr>
          <a:xfrm>
            <a:off x="336054" y="980728"/>
            <a:ext cx="8424936" cy="216024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おでかけひろば</a:t>
            </a:r>
            <a:endParaRPr kumimoji="1" lang="en-US" altLang="ja-JP" sz="4400" dirty="0" smtClean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  <a:p>
            <a:pPr algn="ctr"/>
            <a:r>
              <a:rPr lang="ja-JP" altLang="en-US" sz="4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三</a:t>
            </a:r>
            <a:r>
              <a:rPr lang="ja-JP" altLang="en-US" sz="4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宿☆</a:t>
            </a:r>
            <a:r>
              <a:rPr lang="en-US" altLang="ja-JP" sz="4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1</a:t>
            </a:r>
            <a:r>
              <a:rPr lang="ja-JP" altLang="en-US" sz="4400" dirty="0" smtClean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月</a:t>
            </a:r>
            <a:endParaRPr kumimoji="1" lang="ja-JP" altLang="en-US" sz="4400" dirty="0">
              <a:latin typeface="HGPｺﾞｼｯｸE" panose="020B0900000000000000" pitchFamily="50" charset="-128"/>
              <a:ea typeface="HGPｺﾞｼｯｸE" panose="020B0900000000000000" pitchFamily="50" charset="-128"/>
            </a:endParaRPr>
          </a:p>
        </p:txBody>
      </p:sp>
      <p:pic>
        <p:nvPicPr>
          <p:cNvPr id="5" name="Picture 5" descr="C:\Users\k_suenaga\Desktop\葉っぱライン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076"/>
            <a:ext cx="8892480" cy="85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C:\Users\k_suenaga\Desktop\葉っぱライン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82" y="6021288"/>
            <a:ext cx="8892480" cy="637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k_suenaga\Desktop\おでかけひろば三宿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232" t="29093" r="8532" b="27504"/>
          <a:stretch/>
        </p:blipFill>
        <p:spPr bwMode="auto">
          <a:xfrm>
            <a:off x="2926890" y="3046969"/>
            <a:ext cx="3243263" cy="1217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76396">
            <a:off x="539552" y="3284984"/>
            <a:ext cx="1916314" cy="1958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81282">
            <a:off x="6758054" y="4001168"/>
            <a:ext cx="1775861" cy="1656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k_suenaga\Desktop\子育てココロン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6890" y="4268091"/>
            <a:ext cx="3243263" cy="1719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13654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ール">
  <a:themeElements>
    <a:clrScheme name="オースティン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クール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クール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64</TotalTime>
  <Words>7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クール</vt:lpstr>
      <vt:lpstr>PowerPoint プレゼンテーション</vt:lpstr>
    </vt:vector>
  </TitlesOfParts>
  <Company>世田谷区社会福祉協議会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世田谷区社会福祉協議会</dc:creator>
  <cp:lastModifiedBy>世田谷区社会福祉協議会</cp:lastModifiedBy>
  <cp:revision>16</cp:revision>
  <cp:lastPrinted>2019-12-05T04:49:55Z</cp:lastPrinted>
  <dcterms:created xsi:type="dcterms:W3CDTF">2019-12-05T04:14:47Z</dcterms:created>
  <dcterms:modified xsi:type="dcterms:W3CDTF">2019-12-23T02:22:46Z</dcterms:modified>
</cp:coreProperties>
</file>