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56" y="-2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39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64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7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86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96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78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83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41CF-BA68-46A5-A46F-A474BFE6118D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9D9D-E51F-467A-91D8-1BFE24433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1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003" y="119307"/>
            <a:ext cx="3528332" cy="734274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714" y="9477985"/>
            <a:ext cx="3797269" cy="59602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23761" y="119307"/>
            <a:ext cx="3951488" cy="766140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6736"/>
          <a:stretch/>
        </p:blipFill>
        <p:spPr>
          <a:xfrm>
            <a:off x="0" y="7658623"/>
            <a:ext cx="12372338" cy="2147968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9" name="正方形/長方形 8"/>
          <p:cNvSpPr/>
          <p:nvPr/>
        </p:nvSpPr>
        <p:spPr>
          <a:xfrm>
            <a:off x="878561" y="437964"/>
            <a:ext cx="2983319" cy="7713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所在地　世田谷区中町５ー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19</a:t>
            </a:r>
            <a:r>
              <a:rPr kumimoji="1" lang="ja-JP" altLang="en-US" sz="2800" dirty="0" err="1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ー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 中町ふれあいの家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日　時　毎月第２水曜日・第４月曜日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 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会　費　無  料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294551" y="9674556"/>
            <a:ext cx="2732493" cy="6642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例会日に持参するもの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画材（水彩用具・クレヨン・色鉛筆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 　　スケッチブック　ｅｔｃ）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画題になるもの（手ぶらもＯＫ）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0" y="15308308"/>
            <a:ext cx="12214510" cy="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72096" y="9806136"/>
            <a:ext cx="4226523" cy="5566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講師がおりますので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初心者の方も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大歓迎です。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05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 年齢を問わずに集った人が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談笑のうちに自由にスケッチや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イラストを楽しみ、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世間話に花が咲き、友人も増え   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地域に活性化を促すことが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できれば何よりも幸せです。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8" name="図 17" descr="H:\00 全社共通\ココロンイラスト\社協ロゴ\社協ロゴ（横）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594" y="15432919"/>
            <a:ext cx="2400694" cy="5165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グループ化 19"/>
          <p:cNvGrpSpPr/>
          <p:nvPr/>
        </p:nvGrpSpPr>
        <p:grpSpPr>
          <a:xfrm>
            <a:off x="-81039" y="15497471"/>
            <a:ext cx="11472469" cy="538618"/>
            <a:chOff x="-449340" y="15398225"/>
            <a:chExt cx="11472469" cy="538618"/>
          </a:xfrm>
        </p:grpSpPr>
        <p:sp>
          <p:nvSpPr>
            <p:cNvPr id="16" name="正方形/長方形 15"/>
            <p:cNvSpPr/>
            <p:nvPr/>
          </p:nvSpPr>
          <p:spPr>
            <a:xfrm>
              <a:off x="-449340" y="15398225"/>
              <a:ext cx="11472469" cy="5386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400" dirty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	【</a:t>
              </a:r>
              <a:r>
                <a:rPr kumimoji="1" lang="ja-JP" altLang="en-US" sz="24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申込・問合せ</a:t>
              </a:r>
              <a:r>
                <a:rPr kumimoji="1" lang="en-US" altLang="ja-JP" sz="24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】</a:t>
              </a:r>
              <a:r>
                <a:rPr kumimoji="1" lang="ja-JP" altLang="en-US" sz="24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        　　　　   　</a:t>
              </a:r>
              <a:r>
                <a:rPr kumimoji="1" lang="en-US" altLang="ja-JP" sz="28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070-3946-9799</a:t>
              </a:r>
              <a:endParaRPr kumimoji="1" lang="ja-JP" altLang="en-US" sz="28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334243" y="15398225"/>
              <a:ext cx="2868170" cy="5386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社会福祉協議会 </a:t>
              </a:r>
              <a:endParaRPr kumimoji="1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kumimoji="1" lang="ja-JP" altLang="en-US" sz="2000" dirty="0" smtClean="0">
                  <a:solidFill>
                    <a:schemeClr val="bg2">
                      <a:lumMod val="25000"/>
                    </a:schemeClr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上野毛地区事務局</a:t>
              </a:r>
              <a:endPara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673" y="15272380"/>
            <a:ext cx="803043" cy="8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172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localadm</dc:creator>
  <cp:lastModifiedBy>localadm</cp:lastModifiedBy>
  <cp:revision>11</cp:revision>
  <cp:lastPrinted>2023-06-20T08:14:32Z</cp:lastPrinted>
  <dcterms:created xsi:type="dcterms:W3CDTF">2022-10-14T02:40:34Z</dcterms:created>
  <dcterms:modified xsi:type="dcterms:W3CDTF">2023-06-20T08:17:33Z</dcterms:modified>
</cp:coreProperties>
</file>