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68" r:id="rId2"/>
    <p:sldId id="266" r:id="rId3"/>
    <p:sldId id="265" r:id="rId4"/>
    <p:sldId id="267" r:id="rId5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1152" y="-1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864DDCDC-ED71-4B8F-B5C8-F74330204C31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40"/>
            <a:ext cx="5445124" cy="3913187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84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90A05570-5653-49D8-B4AF-027D40BD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5570-5653-49D8-B4AF-027D40BD8E8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74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5570-5653-49D8-B4AF-027D40BD8E8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48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5570-5653-49D8-B4AF-027D40BD8E8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63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2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0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0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5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3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9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0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9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6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20DB-F7CE-47D0-9C08-007957F0A245}" type="datetimeFigureOut">
              <a:rPr kumimoji="1" lang="ja-JP" altLang="en-US" smtClean="0"/>
              <a:t>2023/9/15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0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gif"/><Relationship Id="rId18" Type="http://schemas.openxmlformats.org/officeDocument/2006/relationships/image" Target="../media/image29.png"/><Relationship Id="rId26" Type="http://schemas.openxmlformats.org/officeDocument/2006/relationships/image" Target="../media/image35.jpg"/><Relationship Id="rId3" Type="http://schemas.openxmlformats.org/officeDocument/2006/relationships/image" Target="../media/image2.jpeg"/><Relationship Id="rId21" Type="http://schemas.openxmlformats.org/officeDocument/2006/relationships/image" Target="../media/image30.png"/><Relationship Id="rId7" Type="http://schemas.openxmlformats.org/officeDocument/2006/relationships/image" Target="../media/image27.png"/><Relationship Id="rId12" Type="http://schemas.openxmlformats.org/officeDocument/2006/relationships/image" Target="../media/image7.gif"/><Relationship Id="rId17" Type="http://schemas.openxmlformats.org/officeDocument/2006/relationships/image" Target="../media/image12.jpe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6.jpeg"/><Relationship Id="rId24" Type="http://schemas.openxmlformats.org/officeDocument/2006/relationships/image" Target="../media/image33.jpeg"/><Relationship Id="rId5" Type="http://schemas.openxmlformats.org/officeDocument/2006/relationships/image" Target="../media/image4.jpeg"/><Relationship Id="rId15" Type="http://schemas.openxmlformats.org/officeDocument/2006/relationships/image" Target="../media/image10.jpg"/><Relationship Id="rId23" Type="http://schemas.openxmlformats.org/officeDocument/2006/relationships/image" Target="../media/image32.pn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6.jpg"/><Relationship Id="rId14" Type="http://schemas.openxmlformats.org/officeDocument/2006/relationships/image" Target="../media/image9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openxmlformats.org/officeDocument/2006/relationships/image" Target="../media/image30.png"/><Relationship Id="rId3" Type="http://schemas.openxmlformats.org/officeDocument/2006/relationships/image" Target="../media/image36.jpeg"/><Relationship Id="rId21" Type="http://schemas.openxmlformats.org/officeDocument/2006/relationships/image" Target="../media/image3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gif"/><Relationship Id="rId19" Type="http://schemas.openxmlformats.org/officeDocument/2006/relationships/image" Target="../media/image3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28.jpe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メニュー板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8" y="402189"/>
            <a:ext cx="6804419" cy="17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秋フレーム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" y="2561439"/>
            <a:ext cx="6743203" cy="55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黄色✕オレンジチェックの小花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6" y="3954931"/>
            <a:ext cx="1854791" cy="15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オレンジ色の小花とドットの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288" y="2008114"/>
            <a:ext cx="1358884" cy="11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8533" y="2119747"/>
            <a:ext cx="663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将棋好きの皆様、ぜひお集まりください。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314" y="2419013"/>
            <a:ext cx="6518400" cy="5300810"/>
          </a:xfrm>
          <a:prstGeom prst="rect">
            <a:avLst/>
          </a:prstGeom>
          <a:noFill/>
          <a:ln w="76200">
            <a:noFill/>
            <a:prstDash val="lgDashDotDot"/>
          </a:ln>
        </p:spPr>
        <p:txBody>
          <a:bodyPr wrap="square" rtlCol="0">
            <a:spAutoFit/>
          </a:bodyPr>
          <a:lstStyle/>
          <a:p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時：　</a:t>
            </a:r>
            <a:r>
              <a:rPr kumimoji="1" lang="ja-JP" altLang="en-US" sz="3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（火）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　場：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世田谷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区立千歳温水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プール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船橋</a:t>
            </a:r>
            <a:r>
              <a:rPr kumimoji="1" lang="en-US" altLang="zh-TW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7-9-1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地下１ 階　 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視聴覚コーナー</a:t>
            </a:r>
            <a:r>
              <a:rPr kumimoji="1" lang="ja-JP" altLang="en-US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846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</a:t>
            </a:r>
            <a:r>
              <a:rPr kumimoji="1" lang="ja-JP" altLang="en-US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</a:t>
            </a:r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師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神谷　崇 </a:t>
            </a:r>
            <a:r>
              <a:rPr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氏　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かみや　たかし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b="1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　容：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大盤を</a:t>
            </a:r>
            <a:r>
              <a:rPr lang="ja-JP" altLang="en-US" sz="20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使って講話と指導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対局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象：</a:t>
            </a:r>
            <a:r>
              <a: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歳以上の方</a:t>
            </a:r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0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en-US" altLang="ja-JP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kumimoji="1" lang="ja-JP" altLang="en-US" sz="20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始めた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ばかりの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方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など、</a:t>
            </a:r>
            <a:endParaRPr kumimoji="1" lang="ja-JP" altLang="en-US" sz="2000" b="1" u="sng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0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どなた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でも参加できます</a:t>
            </a:r>
            <a:endParaRPr kumimoji="1" lang="en-US" altLang="ja-JP" sz="2000" b="1" u="sng" dirty="0" smtClean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8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参加費： 無　料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定  員 ：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先着順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187" y="9215867"/>
            <a:ext cx="5682436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社会福祉法人世田谷区社会福祉協議会　調整係</a:t>
            </a:r>
            <a:endParaRPr kumimoji="1" lang="en-US" altLang="ja-JP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☎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03-5429-2233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6156" y="9192928"/>
            <a:ext cx="1210530" cy="57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申込先</a:t>
            </a:r>
            <a:endParaRPr kumimoji="1" lang="en-US" altLang="ja-JP" sz="129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お問い合わせ</a:t>
            </a:r>
            <a:endParaRPr kumimoji="1" lang="ja-JP" altLang="en-US" sz="1292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942" y="8286356"/>
            <a:ext cx="1735019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ＦＡＸにてお申込みされる方は、裏面</a:t>
            </a:r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kumimoji="1" lang="en-US" altLang="ja-JP" sz="1292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用紙にてお申込みください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60" y="8316609"/>
            <a:ext cx="968749" cy="968749"/>
          </a:xfrm>
          <a:prstGeom prst="rect">
            <a:avLst/>
          </a:prstGeom>
        </p:spPr>
      </p:pic>
      <p:sp>
        <p:nvSpPr>
          <p:cNvPr id="21" name="角丸四角形吹き出し 20"/>
          <p:cNvSpPr/>
          <p:nvPr/>
        </p:nvSpPr>
        <p:spPr>
          <a:xfrm>
            <a:off x="2090211" y="8345805"/>
            <a:ext cx="3125276" cy="764010"/>
          </a:xfrm>
          <a:prstGeom prst="wedgeRoundRectCallout">
            <a:avLst>
              <a:gd name="adj1" fmla="val 57262"/>
              <a:gd name="adj2" fmla="val 18571"/>
              <a:gd name="adj3" fmla="val 16667"/>
            </a:avLst>
          </a:prstGeom>
          <a:solidFill>
            <a:srgbClr val="002060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「なごみの広場ちとふな」の今後のイベント情報は、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せたがや福祉団体情報サイト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に掲載しています！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" name="図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38" y="2115477"/>
            <a:ext cx="1646047" cy="1732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95" y="3819279"/>
            <a:ext cx="1191917" cy="132302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908" y="5413716"/>
            <a:ext cx="684593" cy="19557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6674" y="4298679"/>
            <a:ext cx="1721153" cy="2064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66" y="5900589"/>
            <a:ext cx="865203" cy="86520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74" y="5657967"/>
            <a:ext cx="421750" cy="48524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11" y="4404713"/>
            <a:ext cx="539319" cy="469365"/>
          </a:xfrm>
          <a:prstGeom prst="rect">
            <a:avLst/>
          </a:prstGeom>
        </p:spPr>
      </p:pic>
      <p:pic>
        <p:nvPicPr>
          <p:cNvPr id="10" name="Picture 4" descr="将棋のイラスト | イラスト本舗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11" y="910637"/>
            <a:ext cx="1751324" cy="12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秋の七草～美しい無料のフリーイラスト素材集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3603">
            <a:off x="-5021231" y="3197128"/>
            <a:ext cx="1428220" cy="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4136137" y="6247008"/>
            <a:ext cx="2600456" cy="975044"/>
          </a:xfrm>
          <a:prstGeom prst="roundRect">
            <a:avLst>
              <a:gd name="adj" fmla="val 1143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＜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講師プロフィール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＞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さくら将棋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教室代表</a:t>
            </a:r>
            <a:endParaRPr kumimoji="1"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日本将棋連盟　普及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指導員六段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都内小学校・福祉施設にて将棋指導</a:t>
            </a:r>
            <a:endParaRPr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8" name="Picture 4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9869" y="2981522"/>
            <a:ext cx="1501404" cy="10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85758" y="79582"/>
            <a:ext cx="96853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6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チラシ②</a:t>
            </a:r>
            <a:endParaRPr kumimoji="1" lang="ja-JP" altLang="en-US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5" y="79932"/>
            <a:ext cx="1838566" cy="3033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71578" y="994449"/>
            <a:ext cx="3507692" cy="1058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277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5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将棋講座</a:t>
            </a:r>
            <a:endParaRPr kumimoji="1" lang="ja-JP" altLang="en-US" sz="56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将棋の駒のイラスト | 無料のフリー素材 イラストエイト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464" y="3162076"/>
            <a:ext cx="657203" cy="6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吹き出し イラスト クローバーと花 | 無料イラスト素材｜素材ラボ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5" y="946507"/>
            <a:ext cx="1351662" cy="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876583" y="1048615"/>
            <a:ext cx="1310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参加者</a:t>
            </a:r>
            <a:endParaRPr kumimoji="1" lang="en-US" altLang="ja-JP" sz="2000" dirty="0" smtClean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</a:t>
            </a:r>
            <a:endParaRPr kumimoji="1" lang="ja-JP" altLang="en-US" sz="2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39420" y="625107"/>
            <a:ext cx="476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～なごみの広場ちとふな～</a:t>
            </a:r>
          </a:p>
        </p:txBody>
      </p:sp>
      <p:sp>
        <p:nvSpPr>
          <p:cNvPr id="15" name="AutoShape 8" descr="色塗りできる将棋の駒【王将・玉将】のイラスト|ぬれよん-ぬれるフリーイラスト"/>
          <p:cNvSpPr>
            <a:spLocks noChangeAspect="1" noChangeArrowheads="1"/>
          </p:cNvSpPr>
          <p:nvPr/>
        </p:nvSpPr>
        <p:spPr bwMode="auto">
          <a:xfrm>
            <a:off x="-2087184" y="10341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" name="Picture 10" descr="将棋／王将の駒のイラスト | 無料のフリー素材 イラストエイト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34" y="5401892"/>
            <a:ext cx="512150" cy="51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447732" y="56347"/>
            <a:ext cx="202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ja-JP" altLang="en-US" dirty="0">
                <a:solidFill>
                  <a:srgbClr val="3333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＜</a:t>
            </a:r>
            <a:r>
              <a:rPr lang="ja-JP" altLang="en-US" dirty="0" smtClean="0">
                <a:solidFill>
                  <a:srgbClr val="3333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会場のご案内＞</a:t>
            </a:r>
            <a:endParaRPr lang="en-US" altLang="ja-JP" dirty="0" smtClean="0">
              <a:solidFill>
                <a:srgbClr val="333333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02916" y="398119"/>
            <a:ext cx="39490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ja-JP" altLang="en-US" sz="17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視聴覚コーナーは、建物の</a:t>
            </a:r>
            <a:r>
              <a:rPr kumimoji="1" lang="ja-JP" altLang="en-US" sz="1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地下</a:t>
            </a:r>
            <a:r>
              <a:rPr kumimoji="1" lang="en-US" altLang="ja-JP" sz="1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</a:t>
            </a:r>
            <a:r>
              <a:rPr lang="ja-JP" altLang="en-US" sz="17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にあります。リラクゼーションコーナーやレストランの横にあり、明るく静かなスペースです。</a:t>
            </a:r>
            <a:endParaRPr lang="en-US" altLang="ja-JP" sz="1700" dirty="0" smtClean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Picture 12" descr="秋の七草～美しい無料のフリーイラスト素材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6592">
            <a:off x="5548540" y="240393"/>
            <a:ext cx="1420295" cy="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51936" y="1399987"/>
            <a:ext cx="337547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15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～なごみの広場ちとふな～</a:t>
            </a:r>
            <a:endParaRPr kumimoji="1" lang="ja-JP" altLang="en-US" sz="2215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5986" y="1778071"/>
            <a:ext cx="612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ja-JP" sz="150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6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「なごみの広場ちとふな」は</a:t>
            </a:r>
            <a:r>
              <a:rPr lang="ja-JP" altLang="en-US" sz="16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en-US" sz="1600" dirty="0" smtClean="0">
                <a:solidFill>
                  <a:srgbClr val="333333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高齢者の新たな居場所づくり</a:t>
            </a:r>
            <a:r>
              <a:rPr lang="ja-JP" altLang="en-US" sz="16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事業です。健康運動室と視聴覚コーナーを会場に、暮らしに役立つ講座や趣味の講座を開催しています。ぜひご参加ください</a:t>
            </a:r>
            <a:r>
              <a:rPr lang="en-US" altLang="ja-JP" sz="16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!</a:t>
            </a:r>
            <a:endParaRPr lang="en-US" altLang="ja-JP" sz="16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11717" r="4383"/>
          <a:stretch/>
        </p:blipFill>
        <p:spPr>
          <a:xfrm>
            <a:off x="1987654" y="2645705"/>
            <a:ext cx="1611689" cy="106949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テキスト ボックス 9"/>
          <p:cNvSpPr txBox="1"/>
          <p:nvPr/>
        </p:nvSpPr>
        <p:spPr>
          <a:xfrm>
            <a:off x="2313641" y="3733733"/>
            <a:ext cx="97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スマホ講座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3564"/>
          <a:stretch/>
        </p:blipFill>
        <p:spPr>
          <a:xfrm rot="5400000">
            <a:off x="5266578" y="2496379"/>
            <a:ext cx="1554806" cy="1199982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テキスト ボックス 11"/>
          <p:cNvSpPr txBox="1"/>
          <p:nvPr/>
        </p:nvSpPr>
        <p:spPr>
          <a:xfrm>
            <a:off x="5326243" y="3925777"/>
            <a:ext cx="154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やわらぎマッサージ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8" y="2660967"/>
            <a:ext cx="1627729" cy="105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417232" y="3743218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裂き布ぞうり作り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94" y="2616030"/>
            <a:ext cx="1540934" cy="115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テキスト ボックス 15"/>
          <p:cNvSpPr txBox="1"/>
          <p:nvPr/>
        </p:nvSpPr>
        <p:spPr>
          <a:xfrm>
            <a:off x="4117141" y="3795785"/>
            <a:ext cx="899437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囲碁講座</a:t>
            </a:r>
            <a:endParaRPr kumimoji="1" lang="ja-JP" altLang="en-US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959" y="4157584"/>
            <a:ext cx="1956108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altLang="ja-JP" sz="1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〈</a:t>
            </a:r>
            <a:r>
              <a:rPr kumimoji="1" lang="ja-JP" altLang="en-US" sz="15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バスアクセス方法</a:t>
            </a:r>
            <a:r>
              <a:rPr kumimoji="1" lang="en-US" altLang="ja-JP" sz="15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〉</a:t>
            </a:r>
            <a:endParaRPr kumimoji="1" lang="ja-JP" altLang="en-US" sz="15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8010" y="4467050"/>
            <a:ext cx="1611831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小田急線　</a:t>
            </a:r>
            <a:endParaRPr lang="en-US" altLang="ja-JP" sz="11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千歳船橋駅より</a:t>
            </a:r>
            <a:endParaRPr lang="en-US" altLang="ja-JP" sz="13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3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11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小田急バス</a:t>
            </a: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15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8010" y="5132577"/>
            <a:ext cx="1613917" cy="5052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>
              <a:lnSpc>
                <a:spcPts val="1500"/>
              </a:lnSpc>
            </a:pPr>
            <a:r>
              <a:rPr lang="ja-JP" altLang="en-US" sz="11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小田急</a:t>
            </a:r>
            <a:r>
              <a:rPr lang="ja-JP" altLang="en-US" sz="11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</a:t>
            </a:r>
            <a:r>
              <a:rPr lang="ja-JP" altLang="en-US" sz="13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経堂駅</a:t>
            </a:r>
            <a:r>
              <a:rPr lang="ja-JP" altLang="en-US" sz="13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より　</a:t>
            </a:r>
            <a:endParaRPr lang="en-US" altLang="ja-JP" sz="13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小田急バス</a:t>
            </a: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15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1749" y="5709132"/>
            <a:ext cx="1613917" cy="5219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>
              <a:lnSpc>
                <a:spcPts val="1500"/>
              </a:lnSpc>
            </a:pPr>
            <a:r>
              <a:rPr lang="ja-JP" altLang="en-US" sz="11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京王</a:t>
            </a:r>
            <a:r>
              <a:rPr lang="ja-JP" altLang="en-US" sz="11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線</a:t>
            </a:r>
            <a:r>
              <a:rPr lang="ja-JP" altLang="en-US" sz="13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八幡山駅</a:t>
            </a:r>
            <a:r>
              <a:rPr lang="ja-JP" altLang="en-US" sz="13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より　</a:t>
            </a:r>
            <a:endParaRPr lang="en-US" altLang="ja-JP" sz="13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en-US" altLang="ja-JP" sz="13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京王</a:t>
            </a:r>
            <a:r>
              <a:rPr lang="ja-JP" altLang="en-US" sz="1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</a:t>
            </a:r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・小田急バス</a:t>
            </a:r>
            <a:r>
              <a:rPr lang="en-US" altLang="ja-JP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15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19930" y="4486637"/>
            <a:ext cx="2634233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歳</a:t>
            </a:r>
            <a:r>
              <a:rPr lang="en-US" altLang="ja-JP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25]</a:t>
            </a:r>
            <a:r>
              <a:rPr lang="ja-JP" altLang="en-US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千歳船橋駅～希望ヶ丘</a:t>
            </a:r>
            <a:r>
              <a:rPr lang="ja-JP" altLang="en-US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団地</a:t>
            </a:r>
            <a:r>
              <a:rPr lang="en-US" altLang="ja-JP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</a:t>
            </a:r>
            <a:r>
              <a:rPr lang="ja-JP" altLang="en-US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経</a:t>
            </a:r>
            <a:r>
              <a:rPr lang="en-US" altLang="ja-JP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01]</a:t>
            </a:r>
            <a:r>
              <a:rPr lang="zh-TW" altLang="en-US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千歳</a:t>
            </a:r>
            <a:r>
              <a:rPr lang="zh-TW" altLang="en-US" sz="11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船橋駅～経堂駅行 </a:t>
            </a:r>
            <a:r>
              <a:rPr lang="ja-JP" altLang="en-US" sz="11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            </a:t>
            </a:r>
            <a:r>
              <a:rPr lang="ja-JP" altLang="en-US" sz="11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73056" y="4610804"/>
            <a:ext cx="225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「大東学園」（徒歩４分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「宝性寺」（徒歩６分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r>
              <a:rPr lang="ja-JP" altLang="en-US" sz="10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または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</a:t>
            </a:r>
            <a:endParaRPr lang="en-US" altLang="ja-JP" sz="12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「朝日新聞社前」（徒歩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      　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926" y="5210736"/>
            <a:ext cx="301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経</a:t>
            </a:r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01]</a:t>
            </a:r>
            <a:r>
              <a:rPr lang="ja-JP" altLang="en-US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経堂駅～千歳船橋駅</a:t>
            </a:r>
            <a:endParaRPr lang="en-US" altLang="ja-JP" sz="1200" dirty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91926" y="5619407"/>
            <a:ext cx="329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経</a:t>
            </a:r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02]</a:t>
            </a:r>
            <a:r>
              <a:rPr lang="ja-JP" altLang="en-US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八幡山駅</a:t>
            </a:r>
            <a:r>
              <a:rPr lang="ja-JP" altLang="en-US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～経堂行 </a:t>
            </a:r>
            <a:endParaRPr lang="en-US" altLang="ja-JP" sz="1200" dirty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八</a:t>
            </a:r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01</a:t>
            </a:r>
            <a:r>
              <a:rPr lang="ja-JP" altLang="en-US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八</a:t>
            </a:r>
            <a:r>
              <a:rPr lang="en-US" altLang="ja-JP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02</a:t>
            </a:r>
            <a:r>
              <a:rPr lang="en-US" altLang="ja-JP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]</a:t>
            </a:r>
            <a:r>
              <a:rPr lang="ja-JP" altLang="en-US" sz="12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八幡山駅</a:t>
            </a:r>
            <a:r>
              <a:rPr lang="ja-JP" altLang="en-US" sz="12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～希望ヶ丘団地循環行 </a:t>
            </a:r>
            <a:endParaRPr lang="en-US" altLang="ja-JP" sz="1200" dirty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73057" y="5320855"/>
            <a:ext cx="225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「朝日新聞社前」（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徒歩</a:t>
            </a:r>
            <a:r>
              <a:rPr lang="en-US" altLang="ja-JP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20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     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7974" y="5938318"/>
            <a:ext cx="225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「大東学園」（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徒歩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200" dirty="0" smtClean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      </a:t>
            </a:r>
            <a:endParaRPr lang="en-US" altLang="ja-JP" sz="12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010542" y="4815090"/>
            <a:ext cx="2502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010542" y="5040969"/>
            <a:ext cx="2513532" cy="2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000759" y="6114174"/>
            <a:ext cx="250239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000759" y="5503481"/>
            <a:ext cx="250239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297777" y="6307186"/>
            <a:ext cx="433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ふれんど</a:t>
            </a:r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バス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</a:t>
            </a:r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運行しています。</a:t>
            </a: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詳細</a:t>
            </a:r>
            <a:r>
              <a:rPr kumimoji="1" lang="ja-JP" altLang="en-US" sz="1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はお問合せください。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278010" y="6655336"/>
            <a:ext cx="6266374" cy="0"/>
          </a:xfrm>
          <a:prstGeom prst="line">
            <a:avLst/>
          </a:prstGeom>
          <a:ln w="50800" cap="rnd"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176878" y="6853944"/>
            <a:ext cx="6637991" cy="212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社会福祉法人世田谷区社会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福祉協議会　地域社協課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調整係宛</a:t>
            </a:r>
            <a:endParaRPr kumimoji="1" lang="en-US" altLang="ja-JP" sz="13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                                                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-64749" y="6917230"/>
            <a:ext cx="7050281" cy="546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「将棋講座　１０月</a:t>
            </a:r>
            <a:r>
              <a:rPr kumimoji="1"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日」　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番号：</a:t>
            </a:r>
            <a:r>
              <a:rPr kumimoji="1" lang="en-US" altLang="ja-JP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  <a:r>
              <a:rPr kumimoji="1" lang="ja-JP" altLang="en-US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0843" y="7666691"/>
            <a:ext cx="6356092" cy="214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１．氏　名（ふりがな）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．ご住所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３．連絡先　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．年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齢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６０歳代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７０歳代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８０歳代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９０歳代～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．将棋の経験値　　・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初心者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・初級　　・中級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級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・上級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段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６．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でこの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お知りになりましたか？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チラシ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掲示板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その他（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）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597" y="4143105"/>
            <a:ext cx="975787" cy="51960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9" y="146370"/>
            <a:ext cx="1936605" cy="1291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13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秋フレーム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" y="2592445"/>
            <a:ext cx="6660947" cy="54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黄色✕オレンジチェックの小花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6" y="3954931"/>
            <a:ext cx="1854791" cy="15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オレンジ色の小花とドットの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288" y="2008114"/>
            <a:ext cx="1358884" cy="11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新緑素材172イラスト - No: 155931／無料イラスト/フリー素材なら「イラストAC」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23" y="2222352"/>
            <a:ext cx="1606051" cy="13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黒板消しイラスト／無料イラストなら「イラストAC」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7" y="459836"/>
            <a:ext cx="6494306" cy="15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21135" y="490962"/>
            <a:ext cx="51972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～なごみの広場ちとふな～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8351" y="989999"/>
            <a:ext cx="3712876" cy="1058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277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60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将棋講座</a:t>
            </a:r>
            <a:endParaRPr kumimoji="1" lang="ja-JP" altLang="en-US" sz="60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634" y="2131575"/>
            <a:ext cx="6637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将棋好きの皆様、ぜひお集まりください。</a:t>
            </a:r>
            <a:endParaRPr kumimoji="1" lang="en-US" altLang="ja-JP" sz="2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695" y="2656523"/>
            <a:ext cx="6518400" cy="5300810"/>
          </a:xfrm>
          <a:prstGeom prst="rect">
            <a:avLst/>
          </a:prstGeom>
          <a:noFill/>
          <a:ln w="76200">
            <a:noFill/>
            <a:prstDash val="lgDashDotDot"/>
          </a:ln>
        </p:spPr>
        <p:txBody>
          <a:bodyPr wrap="square" rtlCol="0">
            <a:spAutoFit/>
          </a:bodyPr>
          <a:lstStyle/>
          <a:p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時：　</a:t>
            </a:r>
            <a:r>
              <a:rPr kumimoji="1" lang="ja-JP" altLang="en-US" sz="3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（火）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　場：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世田谷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区立千歳温水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プール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船橋</a:t>
            </a:r>
            <a:r>
              <a:rPr kumimoji="1" lang="en-US" altLang="zh-TW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7-9-1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地下１ 階　 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視聴覚コーナー</a:t>
            </a:r>
            <a:r>
              <a:rPr kumimoji="1" lang="ja-JP" altLang="en-US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846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</a:t>
            </a:r>
            <a:r>
              <a:rPr kumimoji="1" lang="ja-JP" altLang="en-US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</a:t>
            </a:r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師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神谷　崇 </a:t>
            </a:r>
            <a:r>
              <a:rPr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氏　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かみや　たかし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b="1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　容：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大盤を</a:t>
            </a:r>
            <a:r>
              <a:rPr lang="ja-JP" altLang="en-US" sz="20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使って講話と指導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対局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象：</a:t>
            </a:r>
            <a:r>
              <a: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歳以上の方</a:t>
            </a:r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0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en-US" altLang="ja-JP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kumimoji="1" lang="ja-JP" altLang="en-US" sz="20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始めた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ばかりの方、女性の方など</a:t>
            </a:r>
          </a:p>
          <a:p>
            <a:r>
              <a:rPr kumimoji="1" lang="ja-JP" altLang="en-US" sz="2000" b="1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どなたでも参加できます</a:t>
            </a:r>
            <a:r>
              <a:rPr kumimoji="1" lang="en-US" altLang="ja-JP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!</a:t>
            </a:r>
          </a:p>
          <a:p>
            <a:endParaRPr lang="en-US" altLang="ja-JP" sz="8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参加費： 無　料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定  員 ：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先着順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187" y="9215867"/>
            <a:ext cx="5682436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社会福祉法人世田谷区社会福祉協議会　調整係</a:t>
            </a:r>
            <a:endParaRPr kumimoji="1" lang="en-US" altLang="ja-JP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☎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03-5429-2233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6156" y="9192928"/>
            <a:ext cx="1210530" cy="57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申込先</a:t>
            </a:r>
            <a:endParaRPr kumimoji="1" lang="en-US" altLang="ja-JP" sz="129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お問い合わせ</a:t>
            </a:r>
            <a:endParaRPr kumimoji="1" lang="ja-JP" altLang="en-US" sz="1292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31" y="137205"/>
            <a:ext cx="1872814" cy="30901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12146" y="170803"/>
            <a:ext cx="96853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6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チラシ②</a:t>
            </a:r>
            <a:endParaRPr kumimoji="1" lang="ja-JP" altLang="en-US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942" y="8286356"/>
            <a:ext cx="1735019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ＦＡＸにてお申込みされる方は、裏面</a:t>
            </a:r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kumimoji="1" lang="en-US" altLang="ja-JP" sz="1292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用紙にてお申込みください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60" y="8316609"/>
            <a:ext cx="968749" cy="968749"/>
          </a:xfrm>
          <a:prstGeom prst="rect">
            <a:avLst/>
          </a:prstGeom>
        </p:spPr>
      </p:pic>
      <p:sp>
        <p:nvSpPr>
          <p:cNvPr id="21" name="角丸四角形吹き出し 20"/>
          <p:cNvSpPr/>
          <p:nvPr/>
        </p:nvSpPr>
        <p:spPr>
          <a:xfrm>
            <a:off x="2090211" y="8345805"/>
            <a:ext cx="3125276" cy="764010"/>
          </a:xfrm>
          <a:prstGeom prst="wedgeRoundRectCallout">
            <a:avLst>
              <a:gd name="adj1" fmla="val 57262"/>
              <a:gd name="adj2" fmla="val 18571"/>
              <a:gd name="adj3" fmla="val 16667"/>
            </a:avLst>
          </a:prstGeom>
          <a:solidFill>
            <a:srgbClr val="002060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「なごみの広場ちとふな」の今後のイベント情報は、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せたがや福祉団体情報サイト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に掲載しています！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" name="図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38" y="2115477"/>
            <a:ext cx="1646047" cy="1732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50" y="4187097"/>
            <a:ext cx="1191917" cy="132302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57" y="4518656"/>
            <a:ext cx="684593" cy="19557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575" y="4647049"/>
            <a:ext cx="1721153" cy="2064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66" y="5900589"/>
            <a:ext cx="865203" cy="86520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38" y="6765792"/>
            <a:ext cx="624800" cy="71886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11" y="4404713"/>
            <a:ext cx="539319" cy="469365"/>
          </a:xfrm>
          <a:prstGeom prst="rect">
            <a:avLst/>
          </a:prstGeom>
        </p:spPr>
      </p:pic>
      <p:pic>
        <p:nvPicPr>
          <p:cNvPr id="1026" name="Picture 2" descr="将棋の駒のイラスト | 無料のフリー素材 イラストエイト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43" y="806433"/>
            <a:ext cx="1034627" cy="10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将棋のイラスト | イラスト本舗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66" y="3137848"/>
            <a:ext cx="1751324" cy="12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秋の七草～美しい無料のフリーイラスト素材集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3603">
            <a:off x="-5021231" y="3197128"/>
            <a:ext cx="1428220" cy="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円形吹き出し 10"/>
          <p:cNvSpPr/>
          <p:nvPr/>
        </p:nvSpPr>
        <p:spPr>
          <a:xfrm>
            <a:off x="-3223515" y="1917890"/>
            <a:ext cx="1795329" cy="712959"/>
          </a:xfrm>
          <a:prstGeom prst="wedgeEllipseCallout">
            <a:avLst>
              <a:gd name="adj1" fmla="val 54110"/>
              <a:gd name="adj2" fmla="val 381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はじめての</a:t>
            </a:r>
            <a:endParaRPr kumimoji="1" lang="ja-JP" altLang="en-US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144220" y="6604678"/>
            <a:ext cx="2600456" cy="975044"/>
          </a:xfrm>
          <a:prstGeom prst="roundRect">
            <a:avLst>
              <a:gd name="adj" fmla="val 1143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＜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講師プロフィール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＞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さくら将棋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教室代表</a:t>
            </a:r>
            <a:endParaRPr kumimoji="1"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日本将棋連盟　普及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指導員六段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都内小学校・福祉施設にて将棋指導</a:t>
            </a:r>
            <a:endParaRPr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8" name="Picture 4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5511" y="117569"/>
            <a:ext cx="1598867" cy="11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44" y="976300"/>
            <a:ext cx="1752792" cy="10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3.bp.blogspot.com/-GdFK_nnyB1M/UqA6otRbJXI/AAAAAAAAbSg/VGd74qhXQNo/s800/line_autumn4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16" y="2153062"/>
            <a:ext cx="4219416" cy="2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68" y="6024819"/>
            <a:ext cx="405901" cy="457097"/>
          </a:xfrm>
          <a:prstGeom prst="rect">
            <a:avLst/>
          </a:prstGeom>
        </p:spPr>
      </p:pic>
      <p:pic>
        <p:nvPicPr>
          <p:cNvPr id="1040" name="Picture 16" descr="将棋のキャラクター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73" y="2601784"/>
            <a:ext cx="602333" cy="5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31" y="5756648"/>
            <a:ext cx="767799" cy="576542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62156" y="1156909"/>
            <a:ext cx="1652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参加者</a:t>
            </a:r>
            <a:endParaRPr kumimoji="1" lang="en-US" altLang="ja-JP" sz="2000" dirty="0" smtClean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</a:t>
            </a:r>
            <a:endParaRPr kumimoji="1" lang="ja-JP" altLang="en-US" sz="2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6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いろいろな秋のイメージのフレーム | かわいいフリー素材集 いらすと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81" y="2506686"/>
            <a:ext cx="6986763" cy="58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メニュー板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73" y="175584"/>
            <a:ext cx="6885373" cy="21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秋フレームイラスト／無料イラスト/フリー素材なら「イラストAC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91" y="4482747"/>
            <a:ext cx="1904415" cy="15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黄色✕オレンジチェックの小花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6" y="3954931"/>
            <a:ext cx="1854791" cy="15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オレンジ色の小花とドットのフレーム飾り枠イラスト | 無料イラスト かわいいフリー素材集 フレームぽけっ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288" y="2008114"/>
            <a:ext cx="1358884" cy="11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27373" y="2143362"/>
            <a:ext cx="663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将棋好きの皆様、ぜひお集まりください。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7408" y="2489616"/>
            <a:ext cx="5785329" cy="5731697"/>
          </a:xfrm>
          <a:prstGeom prst="rect">
            <a:avLst/>
          </a:prstGeom>
          <a:noFill/>
          <a:ln w="76200">
            <a:noFill/>
            <a:prstDash val="lgDashDotDot"/>
          </a:ln>
        </p:spPr>
        <p:txBody>
          <a:bodyPr wrap="square" rtlCol="0">
            <a:spAutoFit/>
          </a:bodyPr>
          <a:lstStyle/>
          <a:p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時：　</a:t>
            </a:r>
            <a:r>
              <a:rPr kumimoji="1" lang="ja-JP" altLang="en-US" sz="3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１０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（火）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　場：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世田谷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区立千歳温水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プール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endParaRPr kumimoji="1" lang="en-US" altLang="ja-JP" sz="2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                        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船橋</a:t>
            </a:r>
            <a:r>
              <a:rPr kumimoji="1" lang="en-US" altLang="zh-TW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7-9-1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地下１ 階　 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視聴覚コーナー</a:t>
            </a:r>
            <a:r>
              <a:rPr kumimoji="1" lang="ja-JP" altLang="en-US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846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</a:t>
            </a:r>
            <a:r>
              <a:rPr kumimoji="1" lang="ja-JP" altLang="en-US" sz="1846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</a:t>
            </a:r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師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神谷　崇 </a:t>
            </a:r>
            <a:r>
              <a:rPr lang="ja-JP" altLang="en-US" sz="20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氏　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</a:t>
            </a:r>
            <a:r>
              <a:rPr lang="ja-JP" altLang="en-US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かみや　たかし</a:t>
            </a:r>
            <a:r>
              <a:rPr lang="ja-JP" altLang="ja-JP" sz="1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sz="1400" b="1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　容：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大盤を</a:t>
            </a:r>
            <a:r>
              <a:rPr lang="ja-JP" altLang="en-US" sz="20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使って講話と指導</a:t>
            </a:r>
            <a:r>
              <a:rPr lang="ja-JP" altLang="en-US" sz="20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対局</a:t>
            </a:r>
            <a:endParaRPr lang="en-US" altLang="ja-JP" sz="20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　象：</a:t>
            </a:r>
            <a:r>
              <a: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歳以上の方</a:t>
            </a:r>
            <a:r>
              <a:rPr kumimoji="1"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0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kumimoji="1" lang="ja-JP" altLang="en-US" sz="20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始めた</a:t>
            </a:r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ばかりの方、女性の方など</a:t>
            </a:r>
          </a:p>
          <a:p>
            <a:r>
              <a:rPr kumimoji="1" lang="ja-JP" altLang="en-US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どなたでも参加できます</a:t>
            </a:r>
            <a:r>
              <a:rPr kumimoji="1" lang="en-US" altLang="ja-JP" sz="2000" b="1" u="sng" dirty="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!</a:t>
            </a:r>
          </a:p>
          <a:p>
            <a:endParaRPr lang="en-US" altLang="ja-JP" sz="800" b="1" u="sng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参加費： 無　料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定  員 ：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１２名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先着順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8187" y="9215867"/>
            <a:ext cx="5682436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社会福祉法人世田谷区社会福祉協議会　調整係</a:t>
            </a:r>
            <a:endParaRPr kumimoji="1" lang="en-US" altLang="ja-JP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☎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03-5429-2233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56156" y="9192928"/>
            <a:ext cx="1210530" cy="57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申込先</a:t>
            </a:r>
            <a:endParaRPr kumimoji="1" lang="en-US" altLang="ja-JP" sz="129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お問い合わせ</a:t>
            </a:r>
            <a:endParaRPr kumimoji="1" lang="ja-JP" altLang="en-US" sz="1292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9942" y="8286356"/>
            <a:ext cx="1735019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ＦＡＸにてお申込みされる方は、裏面</a:t>
            </a:r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kumimoji="1" lang="en-US" altLang="ja-JP" sz="1292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用紙にてお申込みください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60" y="8316609"/>
            <a:ext cx="968749" cy="968749"/>
          </a:xfrm>
          <a:prstGeom prst="rect">
            <a:avLst/>
          </a:prstGeom>
        </p:spPr>
      </p:pic>
      <p:sp>
        <p:nvSpPr>
          <p:cNvPr id="21" name="角丸四角形吹き出し 20"/>
          <p:cNvSpPr/>
          <p:nvPr/>
        </p:nvSpPr>
        <p:spPr>
          <a:xfrm>
            <a:off x="2090211" y="8345805"/>
            <a:ext cx="3125276" cy="764010"/>
          </a:xfrm>
          <a:prstGeom prst="wedgeRoundRectCallout">
            <a:avLst>
              <a:gd name="adj1" fmla="val 57262"/>
              <a:gd name="adj2" fmla="val 18571"/>
              <a:gd name="adj3" fmla="val 16667"/>
            </a:avLst>
          </a:prstGeom>
          <a:solidFill>
            <a:srgbClr val="002060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「なごみの広場ちとふな」の今後のイベント情報は、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せたがや福祉団体情報サイト</a:t>
            </a:r>
            <a:r>
              <a:rPr kumimoji="1"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に掲載しています！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" name="図 2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38" y="2115477"/>
            <a:ext cx="1646047" cy="1732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50" y="4187097"/>
            <a:ext cx="1191917" cy="132302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88" y="5605176"/>
            <a:ext cx="684593" cy="19557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6765" y="4671462"/>
            <a:ext cx="1721153" cy="2064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266" y="5900589"/>
            <a:ext cx="865203" cy="86520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38" y="6765792"/>
            <a:ext cx="624800" cy="71886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11" y="4404713"/>
            <a:ext cx="539319" cy="469365"/>
          </a:xfrm>
          <a:prstGeom prst="rect">
            <a:avLst/>
          </a:prstGeom>
        </p:spPr>
      </p:pic>
      <p:pic>
        <p:nvPicPr>
          <p:cNvPr id="10" name="Picture 4" descr="将棋のイラスト | イラスト本舗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931" y="6152829"/>
            <a:ext cx="1751324" cy="12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秋の七草～美しい無料のフリーイラスト素材集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3603">
            <a:off x="-5021231" y="3197128"/>
            <a:ext cx="1428220" cy="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円形吹き出し 10"/>
          <p:cNvSpPr/>
          <p:nvPr/>
        </p:nvSpPr>
        <p:spPr>
          <a:xfrm>
            <a:off x="-3867694" y="5444275"/>
            <a:ext cx="1795329" cy="712959"/>
          </a:xfrm>
          <a:prstGeom prst="wedgeEllipseCallout">
            <a:avLst>
              <a:gd name="adj1" fmla="val 54110"/>
              <a:gd name="adj2" fmla="val 3811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はじめての</a:t>
            </a:r>
            <a:endParaRPr kumimoji="1" lang="ja-JP" altLang="en-US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223568" y="6700132"/>
            <a:ext cx="2600456" cy="975044"/>
          </a:xfrm>
          <a:prstGeom prst="roundRect">
            <a:avLst>
              <a:gd name="adj" fmla="val 1143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＜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講師プロフィール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＞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さくら将棋</a:t>
            </a:r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教室代表</a:t>
            </a:r>
            <a:endParaRPr kumimoji="1" lang="en-US" altLang="ja-JP" sz="1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日本将棋連盟　普及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指導員六段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都内小学校・福祉施設にて将棋指導</a:t>
            </a:r>
            <a:endParaRPr lang="en-US" altLang="ja-JP" sz="12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8" name="Picture 4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5511" y="117569"/>
            <a:ext cx="1598867" cy="11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もの枠（フレーム）～かわいい無料のフリーイラスト素材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56" y="2254912"/>
            <a:ext cx="2701637" cy="8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482792" y="132689"/>
            <a:ext cx="96853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6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チラシ②</a:t>
            </a:r>
            <a:endParaRPr kumimoji="1" lang="ja-JP" altLang="en-US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5" y="54427"/>
            <a:ext cx="1838566" cy="3033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57653" y="1046407"/>
            <a:ext cx="3712876" cy="1058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277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将棋講座</a:t>
            </a:r>
            <a:endParaRPr kumimoji="1" lang="ja-JP" altLang="en-US" sz="600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32" name="Picture 8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502" y="871182"/>
            <a:ext cx="1752792" cy="103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356155" y="1072861"/>
            <a:ext cx="1652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参加者</a:t>
            </a:r>
            <a:endParaRPr kumimoji="1" lang="en-US" altLang="ja-JP" sz="2000" dirty="0" smtClean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</a:t>
            </a:r>
            <a:endParaRPr kumimoji="1" lang="ja-JP" altLang="en-US" sz="20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将棋の駒のイラスト | 無料のフリー素材 イラストエイト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55" y="973487"/>
            <a:ext cx="1034627" cy="10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22810" y="579778"/>
            <a:ext cx="51972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～なごみの広場ちとふな～</a:t>
            </a:r>
          </a:p>
        </p:txBody>
      </p:sp>
    </p:spTree>
    <p:extLst>
      <p:ext uri="{BB962C8B-B14F-4D97-AF65-F5344CB8AC3E}">
        <p14:creationId xmlns:p14="http://schemas.microsoft.com/office/powerpoint/2010/main" val="3204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地域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3399"/>
      </a:accent1>
      <a:accent2>
        <a:srgbClr val="FFFF00"/>
      </a:accent2>
      <a:accent3>
        <a:srgbClr val="00B0F0"/>
      </a:accent3>
      <a:accent4>
        <a:srgbClr val="33CC33"/>
      </a:accent4>
      <a:accent5>
        <a:srgbClr val="FF6600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3595</TotalTime>
  <Words>1143</Words>
  <Application>Microsoft Office PowerPoint</Application>
  <PresentationFormat>A4 210 x 297 mm</PresentationFormat>
  <Paragraphs>150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BIZ UDPゴシック</vt:lpstr>
      <vt:lpstr>Meiryo UI</vt:lpstr>
      <vt:lpstr>UD デジタル 教科書体 NK-B</vt:lpstr>
      <vt:lpstr>UD デジタル 教科書体 NK-R</vt:lpstr>
      <vt:lpstr>UD デジタル 教科書体 N-R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尾崎 一美</dc:creator>
  <cp:lastModifiedBy>localadm</cp:lastModifiedBy>
  <cp:revision>190</cp:revision>
  <cp:lastPrinted>2023-09-14T23:52:09Z</cp:lastPrinted>
  <dcterms:created xsi:type="dcterms:W3CDTF">2021-03-08T09:16:34Z</dcterms:created>
  <dcterms:modified xsi:type="dcterms:W3CDTF">2023-09-15T00:29:52Z</dcterms:modified>
</cp:coreProperties>
</file>