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61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7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8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4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3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70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2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0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68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095BC-701A-43A1-A9A4-5A19FC09E078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D558-22FD-4122-8452-69CF872B08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30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6月のイベント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2" y="1815266"/>
            <a:ext cx="2856781" cy="264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 flipH="1">
            <a:off x="386856" y="966488"/>
            <a:ext cx="6219328" cy="830997"/>
          </a:xfrm>
          <a:prstGeom prst="rect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美</a:t>
            </a:r>
            <a:r>
              <a:rPr kumimoji="1" lang="ja-JP" altLang="en-US" sz="4800" dirty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</a:t>
            </a:r>
            <a:r>
              <a:rPr kumimoji="1" lang="ja-JP" altLang="en-US" sz="4800" dirty="0" smtClean="0">
                <a:solidFill>
                  <a:srgbClr val="00B0F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もりやまカフェ</a:t>
            </a:r>
            <a:endParaRPr kumimoji="1" lang="ja-JP" altLang="en-US" sz="4800" dirty="0">
              <a:solidFill>
                <a:srgbClr val="00B0F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4075118"/>
            <a:ext cx="2133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cafe</a:t>
            </a:r>
            <a:endParaRPr lang="ja-JP" altLang="en-US" sz="540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13538" y="2152239"/>
            <a:ext cx="3401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日（木）</a:t>
            </a:r>
            <a:endParaRPr kumimoji="1" lang="en-US" altLang="ja-JP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日（木）</a:t>
            </a:r>
            <a:endParaRPr kumimoji="1" lang="en-US" altLang="ja-JP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時～</a:t>
            </a:r>
            <a:r>
              <a:rPr kumimoji="1" lang="en-US" altLang="ja-JP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kumimoji="1" lang="ja-JP" alt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</a:t>
            </a:r>
            <a:endParaRPr kumimoji="1" lang="ja-JP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flipH="1">
            <a:off x="2221998" y="3939794"/>
            <a:ext cx="44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</a:t>
            </a:r>
            <a:r>
              <a:rPr kumimoji="1" lang="en-US" altLang="ja-JP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・第</a:t>
            </a:r>
            <a:r>
              <a:rPr kumimoji="1" lang="en-US" altLang="ja-JP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木曜日定期開催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28800" y="4512511"/>
            <a:ext cx="4655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まもりやま工房</a:t>
            </a:r>
            <a:endParaRPr kumimoji="1" lang="en-US" altLang="ja-JP" sz="24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薫り高くて美味しいと評判の焙煎コーヒーと焼き菓子を購入できます🎵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イートインもできます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6856" y="6148638"/>
            <a:ext cx="5314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 smtClean="0">
                <a:solidFill>
                  <a:schemeClr val="accent5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みんなで体を動かしましょう</a:t>
            </a:r>
            <a:endParaRPr kumimoji="1" lang="en-US" altLang="ja-JP" sz="3200" u="sng" dirty="0" smtClean="0">
              <a:solidFill>
                <a:schemeClr val="accent5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太極拳・ラジオ体操・</a:t>
            </a:r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ポールウォーキング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など</a:t>
            </a:r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など・・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6856" y="7670814"/>
            <a:ext cx="5545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 smtClean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手作り布おもちゃ</a:t>
            </a:r>
            <a:endParaRPr kumimoji="1" lang="en-US" altLang="ja-JP" sz="3200" u="sng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小さなお子様も安心して遊べる「布おもちゃ」コーナーもあります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 rot="10800000" flipV="1">
            <a:off x="386856" y="9210148"/>
            <a:ext cx="6319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u="sng" dirty="0" smtClean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第</a:t>
            </a:r>
            <a:r>
              <a:rPr kumimoji="1" lang="en-US" altLang="ja-JP" sz="3200" u="sng" dirty="0" smtClean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kumimoji="1" lang="ja-JP" altLang="en-US" sz="3200" u="sng" dirty="0" smtClean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木曜日</a:t>
            </a:r>
            <a:r>
              <a:rPr kumimoji="1" lang="en-US" altLang="ja-JP" sz="3200" u="sng" dirty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3200" u="sng" dirty="0" smtClean="0">
                <a:solidFill>
                  <a:schemeClr val="accent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「健康麻雀」</a:t>
            </a:r>
            <a:endParaRPr kumimoji="1" lang="en-US" altLang="ja-JP" sz="3200" u="sng" dirty="0" smtClean="0">
              <a:solidFill>
                <a:schemeClr val="accent6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初心者でも楽しめる健康麻雀です。</a:t>
            </a:r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頭と指</a:t>
            </a:r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の体操には一番の健康麻雀です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Picture 2" descr="カフェの立て看板のイラスト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30" y="4813038"/>
            <a:ext cx="1201071" cy="120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blogger.googleusercontent.com/img/b/R29vZ2xl/AVvXsEgKodm8ZVP96TkSZF2NYug4Wb8x1kOI0XHdZTZMgbzKirGbk2O4Q_ZmOZDJXm0CZvGBVsDWwWaBGhjZ1Bqs92VjUK6Dx5xBfNiXc4JPvAJE1MhAZwHNjEpoflUOU4NH-C4T6CJaJbT-VV1P/s1600/clover_itsutsub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772" y="1998174"/>
            <a:ext cx="1052115" cy="105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s://blogger.googleusercontent.com/img/b/R29vZ2xl/AVvXsEgKodm8ZVP96TkSZF2NYug4Wb8x1kOI0XHdZTZMgbzKirGbk2O4Q_ZmOZDJXm0CZvGBVsDWwWaBGhjZ1Bqs92VjUK6Dx5xBfNiXc4JPvAJE1MhAZwHNjEpoflUOU4NH-C4T6CJaJbT-VV1P/s1600/clover_itsutsub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04141" y="7197482"/>
            <a:ext cx="980980" cy="98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ガクアジサイの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4434" y="5300928"/>
            <a:ext cx="1249453" cy="124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764" y="6965619"/>
            <a:ext cx="879417" cy="1268959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133599" y="10612818"/>
            <a:ext cx="4572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まもりやまテラス　交流ロビースペース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世田谷代田</a:t>
            </a:r>
            <a:r>
              <a:rPr kumimoji="1" lang="en-US" altLang="ja-JP" dirty="0" smtClean="0"/>
              <a:t>6-21-5</a:t>
            </a:r>
            <a:r>
              <a:rPr kumimoji="1" lang="ja-JP" altLang="en-US" dirty="0" smtClean="0"/>
              <a:t>（守山地区会館）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6858" y="11272704"/>
            <a:ext cx="6319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＊お問い合わせ</a:t>
            </a:r>
            <a:r>
              <a:rPr kumimoji="1" lang="ja-JP" altLang="en-US" dirty="0"/>
              <a:t>先</a:t>
            </a:r>
            <a:r>
              <a:rPr kumimoji="1" lang="ja-JP" altLang="en-US" dirty="0" smtClean="0"/>
              <a:t>＊世田谷区社会福祉協議会　新代田地区まちづくりセンター内　☎</a:t>
            </a:r>
            <a:r>
              <a:rPr kumimoji="1" lang="en-US" altLang="ja-JP" dirty="0" smtClean="0"/>
              <a:t>070-3946-9793</a:t>
            </a:r>
            <a:endParaRPr kumimoji="1" lang="ja-JP" altLang="en-US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90240" y="8114135"/>
            <a:ext cx="979776" cy="1413772"/>
          </a:xfrm>
          <a:prstGeom prst="rect">
            <a:avLst/>
          </a:prstGeom>
        </p:spPr>
      </p:pic>
      <p:pic>
        <p:nvPicPr>
          <p:cNvPr id="23" name="Picture 6" descr="ガクアジサイのイラスト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80" y="10342031"/>
            <a:ext cx="999120" cy="99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78083" y="9336864"/>
            <a:ext cx="1052115" cy="31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5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137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localadm</dc:creator>
  <cp:lastModifiedBy>localadm</cp:lastModifiedBy>
  <cp:revision>21</cp:revision>
  <cp:lastPrinted>2024-05-07T05:03:17Z</cp:lastPrinted>
  <dcterms:created xsi:type="dcterms:W3CDTF">2024-04-19T06:28:08Z</dcterms:created>
  <dcterms:modified xsi:type="dcterms:W3CDTF">2024-05-07T05:04:55Z</dcterms:modified>
</cp:coreProperties>
</file>