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F585D-5025-45A4-AA0F-4D03FA8152DA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1D397-5020-496E-8E7A-3EFA2F3B5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134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71498-EA05-42D0-B8F6-F2D05578E5F7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4B77A-EBAD-4D09-92CA-516FB92BB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143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4B77A-EBAD-4D09-92CA-516FB92BB9A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54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F431-172B-45E0-B34C-03D00626D72D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7D88-5681-4255-A3C8-87324739C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82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F431-172B-45E0-B34C-03D00626D72D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7D88-5681-4255-A3C8-87324739C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97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F431-172B-45E0-B34C-03D00626D72D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7D88-5681-4255-A3C8-87324739C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8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F431-172B-45E0-B34C-03D00626D72D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7D88-5681-4255-A3C8-87324739C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25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F431-172B-45E0-B34C-03D00626D72D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7D88-5681-4255-A3C8-87324739C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81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F431-172B-45E0-B34C-03D00626D72D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7D88-5681-4255-A3C8-87324739C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79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F431-172B-45E0-B34C-03D00626D72D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7D88-5681-4255-A3C8-87324739C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65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F431-172B-45E0-B34C-03D00626D72D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7D88-5681-4255-A3C8-87324739C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38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F431-172B-45E0-B34C-03D00626D72D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7D88-5681-4255-A3C8-87324739C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09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F431-172B-45E0-B34C-03D00626D72D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7D88-5681-4255-A3C8-87324739C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24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F431-172B-45E0-B34C-03D00626D72D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7D88-5681-4255-A3C8-87324739C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3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9F431-172B-45E0-B34C-03D00626D72D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77D88-5681-4255-A3C8-87324739C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8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gif"/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gif"/><Relationship Id="rId5" Type="http://schemas.openxmlformats.org/officeDocument/2006/relationships/image" Target="../media/image3.jpeg"/><Relationship Id="rId10" Type="http://schemas.openxmlformats.org/officeDocument/2006/relationships/image" Target="../media/image8.gif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-2" y="8136825"/>
            <a:ext cx="4800602" cy="10071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世田谷区社会福祉協議会では、「ふれあい・いきいきサロン」「支えあいミニデイ」「子育て</a:t>
            </a:r>
            <a:r>
              <a:rPr kumimoji="1" lang="ja-JP" altLang="en-US" sz="110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サロン」</a:t>
            </a:r>
            <a:r>
              <a:rPr kumimoji="1" lang="ja-JP" altLang="en-US" sz="11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の活動を</a:t>
            </a:r>
            <a:r>
              <a:rPr kumimoji="1" lang="ja-JP" altLang="en-US" sz="110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通じて、顔の見える関係づくりを広げています。</a:t>
            </a:r>
            <a:endParaRPr kumimoji="1" lang="en-US" altLang="ja-JP" sz="11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お問合わせ：新代田地区社会福祉協議会事務局</a:t>
            </a:r>
            <a:endParaRPr kumimoji="1" lang="en-US" altLang="ja-JP" sz="10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丹羽（にわ）尾崎（おざき）☎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070-3946-9693</a:t>
            </a:r>
            <a:endParaRPr kumimoji="1" lang="ja-JP" altLang="en-US" sz="1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-46944"/>
            <a:ext cx="6858000" cy="124957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5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新代田地区事務局通信</a:t>
            </a:r>
            <a:r>
              <a:rPr kumimoji="1" lang="en-US" altLang="ja-JP" sz="5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kumimoji="1" lang="en-US" altLang="ja-JP" sz="5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令和６年６月号</a:t>
            </a:r>
            <a:endParaRPr kumimoji="1" lang="ja-JP" altLang="en-US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3001634"/>
            <a:ext cx="3560323" cy="2753501"/>
          </a:xfr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1742" y="5183344"/>
            <a:ext cx="2362207" cy="346218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734" y="2972360"/>
            <a:ext cx="3297677" cy="2751136"/>
          </a:xfrm>
          <a:prstGeom prst="rect">
            <a:avLst/>
          </a:prstGeom>
        </p:spPr>
      </p:pic>
      <p:sp>
        <p:nvSpPr>
          <p:cNvPr id="10" name="角丸四角形 9"/>
          <p:cNvSpPr/>
          <p:nvPr/>
        </p:nvSpPr>
        <p:spPr>
          <a:xfrm>
            <a:off x="2013234" y="1202635"/>
            <a:ext cx="4651984" cy="179160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うたごえサロン「下北沢すずらん会」のご紹介です。東京都民教会で第２金曜日</a:t>
            </a:r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14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時～</a:t>
            </a:r>
            <a:r>
              <a:rPr kumimoji="1"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時半</a:t>
            </a:r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開催。ピアノ演奏に合わせて歌ったり、</a:t>
            </a:r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歌声リーダー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の楽しいお話に、皆さんも笑顔になって楽しまれていました。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803" y="4272130"/>
            <a:ext cx="1621262" cy="162486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86013" y="8225871"/>
            <a:ext cx="788873" cy="79763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734" y="5723497"/>
            <a:ext cx="3187446" cy="2381884"/>
          </a:xfrm>
          <a:prstGeom prst="rect">
            <a:avLst/>
          </a:prstGeom>
        </p:spPr>
      </p:pic>
      <p:sp>
        <p:nvSpPr>
          <p:cNvPr id="14" name="円形吹き出し 13"/>
          <p:cNvSpPr/>
          <p:nvPr/>
        </p:nvSpPr>
        <p:spPr>
          <a:xfrm>
            <a:off x="5117522" y="6769738"/>
            <a:ext cx="1630245" cy="477909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献堂から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代目のベンチです</a:t>
            </a:r>
            <a:endParaRPr kumimoji="1" lang="ja-JP" altLang="en-US" sz="11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609" y="7862337"/>
            <a:ext cx="1499521" cy="126030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97" y="842510"/>
            <a:ext cx="1756831" cy="176615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3227" y="2626493"/>
            <a:ext cx="849078" cy="257849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015" y="8833159"/>
            <a:ext cx="1928422" cy="268383"/>
          </a:xfrm>
          <a:prstGeom prst="rect">
            <a:avLst/>
          </a:prstGeom>
        </p:spPr>
      </p:pic>
      <p:sp>
        <p:nvSpPr>
          <p:cNvPr id="17" name="円形吹き出し 16"/>
          <p:cNvSpPr/>
          <p:nvPr/>
        </p:nvSpPr>
        <p:spPr>
          <a:xfrm rot="10800000">
            <a:off x="-3387776" y="6997229"/>
            <a:ext cx="2481030" cy="1328870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994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</TotalTime>
  <Words>114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HGP創英角ﾎﾟｯﾌﾟ体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新代田地区事務局通信 令和６年６月号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新代田地区事務局通信 令和６年６月号</dc:title>
  <dc:creator>尾崎 智佳</dc:creator>
  <cp:lastModifiedBy>localadm</cp:lastModifiedBy>
  <cp:revision>47</cp:revision>
  <cp:lastPrinted>2024-06-14T04:00:09Z</cp:lastPrinted>
  <dcterms:created xsi:type="dcterms:W3CDTF">2024-05-29T05:20:11Z</dcterms:created>
  <dcterms:modified xsi:type="dcterms:W3CDTF">2024-06-14T04:13:06Z</dcterms:modified>
</cp:coreProperties>
</file>