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88163" cy="100203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7F"/>
    <a:srgbClr val="009944"/>
    <a:srgbClr val="F9FAD4"/>
    <a:srgbClr val="D3EDFB"/>
    <a:srgbClr val="EA5504"/>
    <a:srgbClr val="005BAC"/>
    <a:srgbClr val="906E30"/>
    <a:srgbClr val="A4723A"/>
    <a:srgbClr val="664724"/>
    <a:srgbClr val="645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0" cy="502755"/>
          </a:xfrm>
          <a:prstGeom prst="rect">
            <a:avLst/>
          </a:prstGeom>
        </p:spPr>
        <p:txBody>
          <a:bodyPr vert="horz" lIns="92448" tIns="46225" rIns="92448" bIns="4622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1"/>
            <a:ext cx="2984870" cy="502755"/>
          </a:xfrm>
          <a:prstGeom prst="rect">
            <a:avLst/>
          </a:prstGeom>
        </p:spPr>
        <p:txBody>
          <a:bodyPr vert="horz" lIns="92448" tIns="46225" rIns="92448" bIns="4622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8" tIns="46225" rIns="92448" bIns="462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448" tIns="46225" rIns="92448" bIns="462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7549"/>
            <a:ext cx="2984870" cy="502754"/>
          </a:xfrm>
          <a:prstGeom prst="rect">
            <a:avLst/>
          </a:prstGeom>
        </p:spPr>
        <p:txBody>
          <a:bodyPr vert="horz" lIns="92448" tIns="46225" rIns="92448" bIns="4622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7549"/>
            <a:ext cx="2984870" cy="502754"/>
          </a:xfrm>
          <a:prstGeom prst="rect">
            <a:avLst/>
          </a:prstGeom>
        </p:spPr>
        <p:txBody>
          <a:bodyPr vert="horz" lIns="92448" tIns="46225" rIns="92448" bIns="4622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202195" y="2349254"/>
            <a:ext cx="7255995" cy="23495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82489" y="1102442"/>
            <a:ext cx="675056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区民向け講座</a:t>
            </a:r>
            <a:endParaRPr lang="en-US" altLang="ja-JP" sz="3600" dirty="0">
              <a:solidFill>
                <a:srgbClr val="00994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800" dirty="0">
              <a:solidFill>
                <a:srgbClr val="00994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人生</a:t>
            </a:r>
            <a:r>
              <a:rPr lang="en-US" altLang="ja-JP" sz="2000" dirty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100</a:t>
            </a:r>
            <a:r>
              <a:rPr lang="ja-JP" altLang="en-US" sz="2000" dirty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年時代 自分らしく安心して地域で暮らすために</a:t>
            </a:r>
            <a:endParaRPr lang="en-US" altLang="ja-JP" sz="2000" dirty="0">
              <a:solidFill>
                <a:srgbClr val="00994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4400" dirty="0">
              <a:solidFill>
                <a:srgbClr val="00994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2087" y="9227224"/>
            <a:ext cx="363927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定   員：１５</a:t>
            </a:r>
            <a:r>
              <a:rPr lang="ja-JP" altLang="en-US" sz="17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17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17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０名</a:t>
            </a:r>
            <a:r>
              <a:rPr lang="ja-JP" altLang="en-US" sz="1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（先着）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628375" y="7986716"/>
            <a:ext cx="6679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コロナウイルス感染状況により中止となる可能性もございます。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49575" y="9726211"/>
            <a:ext cx="3886200" cy="3150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お申込み・お問い合わせ先</a:t>
            </a: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47831" y="10126837"/>
            <a:ext cx="8775659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玉川地域社会福祉協議会事務所 　</a:t>
            </a:r>
            <a:r>
              <a:rPr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03‐3702‐7777</a:t>
            </a:r>
            <a:endParaRPr lang="ja-JP" altLang="en-US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02087" y="8673131"/>
            <a:ext cx="432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参加料：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無料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43" y="9315474"/>
            <a:ext cx="210312" cy="216408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32" y="8741898"/>
            <a:ext cx="210312" cy="216408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2166346" y="546684"/>
            <a:ext cx="3732385" cy="503096"/>
          </a:xfrm>
          <a:prstGeom prst="round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365321" y="525724"/>
            <a:ext cx="3556936" cy="400110"/>
          </a:xfrm>
          <a:prstGeom prst="rect">
            <a:avLst/>
          </a:prstGeom>
          <a:solidFill>
            <a:srgbClr val="E4007F"/>
          </a:solidFill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どなたでもご参加ください！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66098" y="2497714"/>
            <a:ext cx="34950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今すぐ始める生前整理 </a:t>
            </a:r>
            <a:endParaRPr lang="en-US" altLang="ja-JP" sz="24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2000" dirty="0">
                <a:solidFill>
                  <a:srgbClr val="005BA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</a:t>
            </a:r>
            <a:endParaRPr lang="ja-JP" altLang="en-US" sz="1600" dirty="0">
              <a:solidFill>
                <a:srgbClr val="005BAC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811943" y="2601210"/>
            <a:ext cx="3421112" cy="320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ja-JP" altLang="en-US" sz="18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～整理人からのアドバイス～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192232" y="3054198"/>
            <a:ext cx="3886200" cy="363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講師：あんしんネット　石見良教氏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98805" y="3404092"/>
            <a:ext cx="6765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R5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 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  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日（月）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10:00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12:00  </a:t>
            </a:r>
          </a:p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上野毛まちづくりセンター活動フロア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                                         （中町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2-33-11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）にて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68147" y="5036959"/>
            <a:ext cx="7324093" cy="26116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719643" y="5240635"/>
            <a:ext cx="4874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あんしん事業・私のノートとは？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4200293" y="5812839"/>
            <a:ext cx="2471762" cy="367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講師：成年後見センター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700632" y="6250948"/>
            <a:ext cx="6992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R5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 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13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日（金）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14:00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16:00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二子玉川まちづくりセンター活動フロア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　　（玉川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4-4-5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）にて</a:t>
            </a: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3" y="6362487"/>
            <a:ext cx="210312" cy="216408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24" y="3465038"/>
            <a:ext cx="210312" cy="216408"/>
          </a:xfrm>
          <a:prstGeom prst="rect">
            <a:avLst/>
          </a:prstGeom>
        </p:spPr>
      </p:pic>
      <p:cxnSp>
        <p:nvCxnSpPr>
          <p:cNvPr id="62" name="直線コネクタ 61"/>
          <p:cNvCxnSpPr/>
          <p:nvPr/>
        </p:nvCxnSpPr>
        <p:spPr>
          <a:xfrm flipV="1">
            <a:off x="700632" y="2999117"/>
            <a:ext cx="5971423" cy="2401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541548" y="5692063"/>
            <a:ext cx="5971423" cy="2401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08" y="336401"/>
            <a:ext cx="1095072" cy="1214102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5" y="333652"/>
            <a:ext cx="1792224" cy="28956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31" y="761583"/>
            <a:ext cx="726452" cy="632013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660" y="8303683"/>
            <a:ext cx="1525135" cy="175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672</TotalTime>
  <Words>173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localadm</cp:lastModifiedBy>
  <cp:revision>57</cp:revision>
  <cp:lastPrinted>2022-12-25T23:29:36Z</cp:lastPrinted>
  <dcterms:created xsi:type="dcterms:W3CDTF">2013-08-07T01:16:52Z</dcterms:created>
  <dcterms:modified xsi:type="dcterms:W3CDTF">2023-01-12T02:53:26Z</dcterms:modified>
</cp:coreProperties>
</file>