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5" r:id="rId2"/>
    <p:sldId id="268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3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/>
          <a:lstStyle>
            <a:lvl1pPr algn="r">
              <a:defRPr sz="1200"/>
            </a:lvl1pPr>
          </a:lstStyle>
          <a:p>
            <a:fld id="{864DDCDC-ED71-4B8F-B5C8-F74330204C31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4" rIns="91408" bIns="457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83141"/>
            <a:ext cx="5445124" cy="3913187"/>
          </a:xfrm>
          <a:prstGeom prst="rect">
            <a:avLst/>
          </a:prstGeom>
        </p:spPr>
        <p:txBody>
          <a:bodyPr vert="horz" lIns="91408" tIns="45704" rIns="91408" bIns="4570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6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6"/>
            <a:ext cx="2949575" cy="498475"/>
          </a:xfrm>
          <a:prstGeom prst="rect">
            <a:avLst/>
          </a:prstGeom>
        </p:spPr>
        <p:txBody>
          <a:bodyPr vert="horz" lIns="91408" tIns="45704" rIns="91408" bIns="45704" rtlCol="0" anchor="b"/>
          <a:lstStyle>
            <a:lvl1pPr algn="r">
              <a:defRPr sz="1200"/>
            </a:lvl1pPr>
          </a:lstStyle>
          <a:p>
            <a:fld id="{90A05570-5653-49D8-B4AF-027D40BD8E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7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2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0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0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5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3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98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03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96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6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20DB-F7CE-47D0-9C08-007957F0A245}" type="datetimeFigureOut">
              <a:rPr kumimoji="1" lang="ja-JP" altLang="en-US" smtClean="0"/>
              <a:t>2024/5/10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38291-26DD-4BEA-ADB6-981FFC4521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04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-31592" y="1998145"/>
            <a:ext cx="6889591" cy="6090866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26000">
                <a:schemeClr val="accent1">
                  <a:lumMod val="5000"/>
                  <a:lumOff val="95000"/>
                </a:schemeClr>
              </a:gs>
              <a:gs pos="85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4" descr="看板枠～かわいい無料のフリーイラスト素材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06" t="29005" r="19403" b="15770"/>
          <a:stretch/>
        </p:blipFill>
        <p:spPr bwMode="auto">
          <a:xfrm>
            <a:off x="0" y="164419"/>
            <a:ext cx="6818168" cy="19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ポップな吹き出し素材＜斜めストライブ柄：ピンク色＞ | 吹き出し デザイン, 吹き出し, フレーム 無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14" y="413274"/>
            <a:ext cx="1276521" cy="72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春におすすめの商用利用可能な無料フレーム・枠素材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8223" y="6136598"/>
            <a:ext cx="2137656" cy="18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秋におすすめの商用利用可能な無料フレーム・枠素材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388" y="8038855"/>
            <a:ext cx="1573516" cy="12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飾り枠・ライン・無料イラスト素材/冬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008" y="6479277"/>
            <a:ext cx="767380" cy="5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99" y="2272997"/>
            <a:ext cx="1822743" cy="141601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6526" y="695199"/>
            <a:ext cx="577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～なごみ</a:t>
            </a: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の広場ちとふな～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6123" y="966417"/>
            <a:ext cx="6136616" cy="1058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277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裂き布</a:t>
            </a:r>
            <a:r>
              <a:rPr kumimoji="1" lang="ja-JP" altLang="en-US" sz="44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ぞ</a:t>
            </a: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うりづくり講座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1076" y="9256660"/>
            <a:ext cx="5682436" cy="6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社会福祉法人世田谷区社会福祉協議会　調整係</a:t>
            </a:r>
            <a:endParaRPr kumimoji="1" lang="en-US" altLang="ja-JP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☎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03-5429-2233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6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19045" y="9233721"/>
            <a:ext cx="1210530" cy="578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申込先</a:t>
            </a:r>
            <a:endParaRPr kumimoji="1" lang="en-US" altLang="ja-JP" sz="129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お問い合わせ</a:t>
            </a:r>
            <a:endParaRPr kumimoji="1" lang="ja-JP" altLang="en-US" sz="1292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3919" y="42226"/>
            <a:ext cx="968535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6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チラシ②</a:t>
            </a:r>
            <a:endParaRPr kumimoji="1" lang="ja-JP" altLang="en-US" sz="1662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71" y="49679"/>
            <a:ext cx="2077049" cy="344197"/>
          </a:xfrm>
          <a:prstGeom prst="rect">
            <a:avLst/>
          </a:prstGeom>
        </p:spPr>
      </p:pic>
      <p:pic>
        <p:nvPicPr>
          <p:cNvPr id="15" name="Picture 4" descr="吹き出し～かわいい無料のフリーイラスト素材集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84103" y="3076066"/>
            <a:ext cx="1471720" cy="9522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69" y="8491975"/>
            <a:ext cx="963681" cy="10094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714" y="2884733"/>
            <a:ext cx="6777627" cy="4583562"/>
          </a:xfrm>
          <a:prstGeom prst="rect">
            <a:avLst/>
          </a:prstGeom>
          <a:noFill/>
          <a:ln w="7620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日　時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954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r>
              <a:rPr kumimoji="1" lang="ja-JP" altLang="en-US" sz="2954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１８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</a:t>
            </a:r>
            <a:r>
              <a:rPr kumimoji="1" lang="ja-JP" altLang="en-US" sz="2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（火）</a:t>
            </a:r>
            <a:r>
              <a:rPr kumimoji="1" lang="en-US" altLang="ja-JP" sz="24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</a:t>
            </a:r>
            <a:r>
              <a:rPr kumimoji="1" lang="ja-JP" altLang="en-US" sz="1400" u="sng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kumimoji="1" lang="en-US" altLang="ja-JP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kumimoji="1" lang="ja-JP" altLang="en-US" sz="1400" u="sng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</a:t>
            </a:r>
            <a:r>
              <a:rPr kumimoji="1" lang="ja-JP" altLang="en-US" sz="20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  <a:r>
              <a:rPr kumimoji="1" lang="en-US" altLang="ja-JP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</a:t>
            </a:r>
            <a:r>
              <a:rPr kumimoji="1" lang="ja-JP" altLang="en-US" sz="1400" u="sng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</a:t>
            </a:r>
            <a:r>
              <a:rPr kumimoji="1" lang="ja-JP" altLang="en-US" sz="24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３０</a:t>
            </a:r>
            <a:r>
              <a:rPr kumimoji="1" lang="ja-JP" altLang="en-US" sz="1400" u="sng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会　場：</a:t>
            </a:r>
            <a:r>
              <a:rPr kumimoji="1" lang="ja-JP" altLang="en-US" sz="1292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292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世田谷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区立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千歳温水プール</a:t>
            </a:r>
            <a:r>
              <a:rPr kumimoji="1"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（船橋</a:t>
            </a:r>
            <a:r>
              <a:rPr lang="en-US" altLang="zh-TW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7-9-1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585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2585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kumimoji="1" lang="ja-JP" altLang="en-US" sz="2585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１階</a:t>
            </a:r>
            <a:r>
              <a:rPr kumimoji="1" lang="ja-JP" altLang="en-US" sz="2585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585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集会室</a:t>
            </a:r>
            <a:endParaRPr kumimoji="1" lang="en-US" altLang="ja-JP" sz="2585" u="sng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講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師：　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NPO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</a:t>
            </a:r>
            <a:r>
              <a:rPr kumimoji="1" lang="ja-JP" altLang="en-US" sz="28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えこひろば</a:t>
            </a:r>
            <a:endParaRPr kumimoji="1" lang="en-US" altLang="ja-JP" sz="2800" u="sng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対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象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　</a:t>
            </a:r>
            <a:r>
              <a:rPr kumimoji="1" lang="ja-JP" altLang="en-US" sz="22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区内在住の６０歳以上の</a:t>
            </a:r>
            <a:r>
              <a:rPr kumimoji="1" lang="ja-JP" altLang="en-US" sz="22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方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参加費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料　</a:t>
            </a:r>
            <a:endParaRPr kumimoji="1" lang="en-US" altLang="ja-JP" sz="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定  員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</a:t>
            </a:r>
            <a:r>
              <a:rPr kumimoji="1" lang="ja-JP" altLang="en-US" sz="1846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sz="32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</a:t>
            </a:r>
            <a:r>
              <a:rPr kumimoji="1"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先着順</a:t>
            </a:r>
            <a:r>
              <a:rPr kumimoji="1" lang="en-US" altLang="ja-JP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持ち物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　・浴衣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・はさみ　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飲み物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・ものさし（定規）</a:t>
            </a:r>
            <a:r>
              <a:rPr kumimoji="1" lang="en-US" altLang="ja-JP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30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ｃｍ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以上</a:t>
            </a:r>
            <a:endParaRPr kumimoji="1" lang="en-US" altLang="ja-JP" sz="20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</a:t>
            </a:r>
            <a:r>
              <a:rPr kumimoji="1" lang="en-US" altLang="ja-JP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浴衣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は、着なく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なったものをご持参ください。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お持ち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でない方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は、申込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の際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にお申し出ください。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846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30" name="Picture 6" descr="ポップな吹き出し素材＜斜めストライブ柄：ピンク色＞ | 吹き出し デザイン, 吹き出し, フレーム 無料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00227" y="1391819"/>
            <a:ext cx="1651473" cy="1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-2684103" y="1570460"/>
            <a:ext cx="141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受講者</a:t>
            </a:r>
            <a:endParaRPr kumimoji="1" lang="en-US" altLang="ja-JP" sz="2400" dirty="0" smtClean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24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募集</a:t>
            </a:r>
            <a:r>
              <a:rPr kumimoji="1" lang="ja-JP" altLang="en-US" sz="2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kumimoji="1" lang="ja-JP" altLang="en-US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86592" y="8136953"/>
            <a:ext cx="3083966" cy="1006000"/>
          </a:xfrm>
          <a:prstGeom prst="roundRect">
            <a:avLst/>
          </a:prstGeom>
          <a:solidFill>
            <a:schemeClr val="accent5"/>
          </a:solidFill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今後の</a:t>
            </a: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プログラム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情報は、</a:t>
            </a:r>
            <a:endParaRPr kumimoji="1"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『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せたがや福祉団体情報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サイト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』</a:t>
            </a:r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に掲載しています！</a:t>
            </a:r>
            <a:endParaRPr kumimoji="1" lang="en-US" altLang="ja-JP" sz="1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ぜひご覧ください。</a:t>
            </a:r>
            <a:endParaRPr kumimoji="1" lang="ja-JP" altLang="en-US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9" name="Picture 2" descr="ポップな吹き出し素材＜斜めストライブ柄＞ | 無料フリーイラスト素材集【Frame illust】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6896" y="8071220"/>
            <a:ext cx="2541218" cy="12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正方形/長方形 29"/>
          <p:cNvSpPr/>
          <p:nvPr/>
        </p:nvSpPr>
        <p:spPr>
          <a:xfrm>
            <a:off x="3587530" y="8038855"/>
            <a:ext cx="2224247" cy="1276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生活の中でのお悩みや、</a:t>
            </a:r>
            <a:r>
              <a:rPr kumimoji="1" lang="ja-JP" altLang="en-US" sz="1400" dirty="0" err="1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困りごとなど、　何でも職員までご相談ください。</a:t>
            </a:r>
            <a:endParaRPr kumimoji="1" lang="ja-JP" altLang="en-US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7" y="8397641"/>
            <a:ext cx="1038489" cy="103848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35" y="8281629"/>
            <a:ext cx="744263" cy="744263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795230" y="482954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高齢者の新たな居場所づくり事業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3084" y="7724701"/>
            <a:ext cx="618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申込方法</a:t>
            </a:r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： 電話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または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にてお申込みください。　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7" name="Picture 4" descr="3/25 裂き布でぞうり作り | リサイクル千歳台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32" y="3908300"/>
            <a:ext cx="1574776" cy="1422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/>
          <p:cNvSpPr txBox="1"/>
          <p:nvPr/>
        </p:nvSpPr>
        <p:spPr>
          <a:xfrm>
            <a:off x="186592" y="2121797"/>
            <a:ext cx="6396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浴衣</a:t>
            </a:r>
            <a:r>
              <a:rPr kumimoji="1" lang="ja-JP" altLang="en-US" sz="1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などの綿の布を使って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ご自身</a:t>
            </a:r>
            <a:r>
              <a:rPr kumimoji="1" lang="ja-JP" altLang="en-US" sz="1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の足の大きさ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に合わせた</a:t>
            </a:r>
            <a:r>
              <a:rPr kumimoji="1" lang="ja-JP" altLang="en-US" sz="19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ぞ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うりを作ります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是非</a:t>
            </a:r>
            <a:r>
              <a:rPr kumimoji="1" lang="ja-JP" altLang="en-US" sz="19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、ご参加ください。</a:t>
            </a:r>
            <a:endParaRPr kumimoji="1" lang="en-US" altLang="ja-JP" sz="19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188317" y="545367"/>
            <a:ext cx="171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7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受講者</a:t>
            </a:r>
            <a:r>
              <a:rPr kumimoji="1" lang="ja-JP" altLang="en-US" sz="1600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</a:t>
            </a:r>
            <a:r>
              <a:rPr kumimoji="1" lang="ja-JP" altLang="en-US" sz="2400" dirty="0">
                <a:solidFill>
                  <a:schemeClr val="accent3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dirty="0" smtClean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endParaRPr kumimoji="1" lang="ja-JP" altLang="en-US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-59173" y="7327780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en-US" altLang="ja-JP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お申込み多数の場合は</a:t>
            </a:r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u="sng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初めて</a:t>
            </a:r>
            <a:r>
              <a:rPr kumimoji="1" lang="ja-JP" altLang="en-US" u="sng" dirty="0" smtClean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参加の方を優先</a:t>
            </a:r>
            <a:r>
              <a:rPr kumimoji="1" lang="ja-JP" altLang="en-US" sz="16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します。ご了承ください。</a:t>
            </a:r>
            <a:endParaRPr kumimoji="1"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浴衣イラストのかわいい手書き無料フリー素材まとめ - ONWAイラスト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5" y="5674961"/>
            <a:ext cx="720989" cy="7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はさみの無料(フリー)イラスト | かわいい手描きの無料素材「てがきっず」保育園・小学校・介護施設にぴったりのフリー素材イラスト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4729">
            <a:off x="5359413" y="5701483"/>
            <a:ext cx="822814" cy="8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定規のイラスト | 無料のフリー素材 イラストエイト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653">
            <a:off x="5784330" y="5645682"/>
            <a:ext cx="1083787" cy="11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447732" y="56347"/>
            <a:ext cx="202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＜</a:t>
            </a:r>
            <a:r>
              <a:rPr kumimoji="0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会場のご案内＞</a:t>
            </a:r>
            <a:endParaRPr kumimoji="0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5" name="Picture 12" descr="秋の七草～美しい無料のフリーイラスト素材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6592">
            <a:off x="7267147" y="883087"/>
            <a:ext cx="1420295" cy="9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849915" y="1473540"/>
            <a:ext cx="33754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～なごみの広場ちとふな～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5986" y="1778071"/>
            <a:ext cx="6127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「なごみの広場ちとふな」は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高齢者の新たな居場所づくり</a:t>
            </a:r>
            <a:r>
              <a:rPr kumimoji="0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事業です。健康運動室と視聴覚コーナーを会場に、暮らしに役立つ講座や趣味の講座を開催しています。ぜひご参加ください</a:t>
            </a:r>
            <a:r>
              <a:rPr kumimoji="0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!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11717" r="4383"/>
          <a:stretch/>
        </p:blipFill>
        <p:spPr>
          <a:xfrm>
            <a:off x="1987654" y="2645705"/>
            <a:ext cx="1611689" cy="1069497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テキスト ボックス 9"/>
          <p:cNvSpPr txBox="1"/>
          <p:nvPr/>
        </p:nvSpPr>
        <p:spPr>
          <a:xfrm>
            <a:off x="2313641" y="3733733"/>
            <a:ext cx="974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スマホ講座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8" t="3564"/>
          <a:stretch/>
        </p:blipFill>
        <p:spPr>
          <a:xfrm rot="5400000">
            <a:off x="5239561" y="2476425"/>
            <a:ext cx="1554806" cy="1199982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テキスト ボックス 11"/>
          <p:cNvSpPr txBox="1"/>
          <p:nvPr/>
        </p:nvSpPr>
        <p:spPr>
          <a:xfrm>
            <a:off x="5326243" y="3925777"/>
            <a:ext cx="1543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やわらぎマッサージ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8" y="2660967"/>
            <a:ext cx="1627729" cy="105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375986" y="3800644"/>
            <a:ext cx="1488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裂き布</a:t>
            </a:r>
            <a:r>
              <a:rPr kumimoji="1" lang="ja-JP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ぞ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うりづくり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94" y="2616030"/>
            <a:ext cx="1540934" cy="115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テキスト ボックス 15"/>
          <p:cNvSpPr txBox="1"/>
          <p:nvPr/>
        </p:nvSpPr>
        <p:spPr>
          <a:xfrm>
            <a:off x="4117141" y="3795785"/>
            <a:ext cx="899437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囲碁講座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5959" y="4157584"/>
            <a:ext cx="1956108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〈</a:t>
            </a:r>
            <a:r>
              <a:rPr kumimoji="1" lang="ja-JP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バスアクセス方法</a:t>
            </a:r>
            <a:r>
              <a:rPr kumimoji="1" lang="en-US" altLang="ja-JP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〉</a:t>
            </a:r>
            <a:endParaRPr kumimoji="1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8010" y="4467050"/>
            <a:ext cx="1611831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小田急線　</a:t>
            </a:r>
            <a:endParaRPr kumimoji="0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千歳船橋駅より</a:t>
            </a:r>
            <a:endParaRPr kumimoji="0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</a:t>
            </a:r>
            <a:r>
              <a:rPr kumimoji="0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【</a:t>
            </a:r>
            <a:r>
              <a:rPr kumimoji="0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小田急バス</a:t>
            </a:r>
            <a:r>
              <a:rPr kumimoji="0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/>
            </a:r>
            <a:b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</a:br>
            <a:endParaRPr kumimoji="0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8010" y="5132577"/>
            <a:ext cx="1613917" cy="50520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小田急</a:t>
            </a:r>
            <a:r>
              <a:rPr kumimoji="0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線</a:t>
            </a:r>
            <a:r>
              <a:rPr kumimoji="0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経堂駅</a:t>
            </a:r>
            <a:r>
              <a:rPr kumimoji="0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より　</a:t>
            </a:r>
            <a:endParaRPr kumimoji="0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0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小田急バス</a:t>
            </a:r>
            <a:r>
              <a:rPr kumimoji="0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/>
            </a:r>
            <a:b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</a:br>
            <a:endParaRPr kumimoji="0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1749" y="5709132"/>
            <a:ext cx="1613917" cy="5219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京王</a:t>
            </a:r>
            <a:r>
              <a:rPr kumimoji="0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線</a:t>
            </a:r>
            <a:r>
              <a:rPr kumimoji="0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八幡山駅</a:t>
            </a:r>
            <a:r>
              <a:rPr kumimoji="0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より　</a:t>
            </a:r>
            <a:endParaRPr kumimoji="0" lang="en-US" altLang="ja-JP" sz="13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【</a:t>
            </a:r>
            <a:r>
              <a:rPr kumimoji="0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京王</a:t>
            </a:r>
            <a:r>
              <a:rPr kumimoji="0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バス</a:t>
            </a:r>
            <a:r>
              <a:rPr kumimoji="0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・小田急バス</a:t>
            </a:r>
            <a:r>
              <a:rPr kumimoji="0" lang="en-US" altLang="ja-JP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/>
            </a:r>
            <a:b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</a:br>
            <a:endParaRPr kumimoji="0" lang="ja-JP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19930" y="4486637"/>
            <a:ext cx="2634233" cy="57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[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歳</a:t>
            </a:r>
            <a:r>
              <a:rPr kumimoji="0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25]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千歳船橋駅～希望ヶ丘</a:t>
            </a:r>
            <a:r>
              <a:rPr kumimoji="0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団地</a:t>
            </a:r>
            <a:r>
              <a:rPr kumimoji="0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</a:t>
            </a:r>
            <a:endParaRPr kumimoji="0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[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経</a:t>
            </a:r>
            <a:r>
              <a:rPr kumimoji="0" lang="en-US" altLang="ja-JP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01]</a:t>
            </a:r>
            <a:r>
              <a:rPr kumimoji="0" lang="zh-TW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千歳</a:t>
            </a: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船橋駅～経堂駅行 </a:t>
            </a:r>
            <a:r>
              <a:rPr kumimoji="0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                    </a:t>
            </a:r>
            <a:r>
              <a:rPr kumimoji="0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kumimoji="0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   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73056" y="4610804"/>
            <a:ext cx="2253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「大東学園」（徒歩４分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）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「宝性寺」（徒歩６分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）</a:t>
            </a:r>
            <a:r>
              <a:rPr kumimoji="0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または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   </a:t>
            </a:r>
            <a:endParaRPr kumimoji="0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「朝日新聞社前」（徒歩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5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)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        　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91926" y="5210736"/>
            <a:ext cx="301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[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経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01]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経堂駅～千歳船橋駅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91926" y="5619407"/>
            <a:ext cx="329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[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経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02]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八幡山駅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～経堂行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[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八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01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・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八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02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]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八幡山駅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～希望ヶ丘団地循環行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73057" y="5320855"/>
            <a:ext cx="225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「朝日新聞社前」（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徒歩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5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)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      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7974" y="5938318"/>
            <a:ext cx="225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「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大東学園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」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（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徒歩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4</a:t>
            </a:r>
            <a:r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分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)</a:t>
            </a:r>
            <a:r>
              <a:rPr kumimoji="0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        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010542" y="4815090"/>
            <a:ext cx="2502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010542" y="5040969"/>
            <a:ext cx="2513532" cy="2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000759" y="6114174"/>
            <a:ext cx="2502394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000759" y="5503481"/>
            <a:ext cx="250239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297777" y="6307186"/>
            <a:ext cx="433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ふれんど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バス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も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運行しています。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詳細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はお問合せください。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278010" y="6655336"/>
            <a:ext cx="6266374" cy="0"/>
          </a:xfrm>
          <a:prstGeom prst="line">
            <a:avLst/>
          </a:prstGeom>
          <a:ln w="50800" cap="rnd">
            <a:prstDash val="sysDot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角丸四角形 37"/>
          <p:cNvSpPr/>
          <p:nvPr/>
        </p:nvSpPr>
        <p:spPr>
          <a:xfrm>
            <a:off x="141395" y="6773963"/>
            <a:ext cx="6637991" cy="212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社会福祉法人世田谷区社会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福祉協議会　地域社協課</a:t>
            </a:r>
            <a:r>
              <a: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　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調整係宛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                                                               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853" y="4177562"/>
            <a:ext cx="1006241" cy="519606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-106036" y="6881540"/>
            <a:ext cx="6527140" cy="9373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r>
              <a:rPr kumimoji="1" lang="ja-JP" altLang="en-US" sz="1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裂き布</a:t>
            </a:r>
            <a:r>
              <a:rPr kumimoji="1" lang="ja-JP" altLang="en-US" sz="1900" dirty="0" err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ぞ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うりづくり講座　</a:t>
            </a:r>
            <a:r>
              <a:rPr kumimoji="1" lang="en-US" altLang="ja-JP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6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sz="19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日」　</a:t>
            </a:r>
            <a:endParaRPr kumimoji="1" lang="en-US" altLang="ja-JP" sz="1900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（</a:t>
            </a:r>
            <a:r>
              <a:rPr kumimoji="1" lang="en-US" altLang="ja-JP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FAX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番号：</a:t>
            </a:r>
            <a:r>
              <a:rPr kumimoji="1" lang="en-US" altLang="ja-JP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03-5429-2204</a:t>
            </a:r>
            <a:r>
              <a:rPr kumimoji="1" lang="ja-JP" altLang="en-US" sz="19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kumimoji="1" lang="ja-JP" altLang="en-US" sz="19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9" name="Picture 4" descr="集会室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5" y="329245"/>
            <a:ext cx="1771727" cy="1178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正方形/長方形 41"/>
          <p:cNvSpPr/>
          <p:nvPr/>
        </p:nvSpPr>
        <p:spPr>
          <a:xfrm>
            <a:off x="2084019" y="505802"/>
            <a:ext cx="39490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ja-JP" altLang="en-US" sz="1700" dirty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集会室</a:t>
            </a:r>
            <a:r>
              <a:rPr lang="ja-JP" altLang="en-US" sz="17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は、建物の</a:t>
            </a:r>
            <a:r>
              <a:rPr kumimoji="1" lang="en-US" altLang="ja-JP" sz="17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kumimoji="1" lang="ja-JP" altLang="en-US" sz="17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階</a:t>
            </a:r>
            <a:r>
              <a:rPr lang="ja-JP" altLang="en-US" sz="1700" dirty="0" smtClean="0">
                <a:solidFill>
                  <a:srgbClr val="333333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にあります。受付の横にあり、ダンスや軽運動ができる明るいスペースです。</a:t>
            </a:r>
            <a:endParaRPr lang="en-US" altLang="ja-JP" sz="1700" dirty="0" smtClean="0">
              <a:solidFill>
                <a:srgbClr val="333333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60863" y="7672894"/>
            <a:ext cx="6356092" cy="2140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１．氏　名（ふりがな）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．ご住所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３．連絡先　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．年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齢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６０歳代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７０歳代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８０歳代</a:t>
            </a:r>
            <a:r>
              <a:rPr kumimoji="1"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９０歳代～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4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9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kumimoji="1" lang="ja-JP" altLang="en-US" sz="14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．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どちら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でこの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イベント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お知りになりましたか？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チラシ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掲示板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その他（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）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8" name="Picture 4" descr="ネモフィラの花～かわいい無料のフリーイラスト素材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555">
            <a:off x="5747530" y="99608"/>
            <a:ext cx="1135275" cy="79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9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地域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3399"/>
      </a:accent1>
      <a:accent2>
        <a:srgbClr val="FFFF00"/>
      </a:accent2>
      <a:accent3>
        <a:srgbClr val="00B0F0"/>
      </a:accent3>
      <a:accent4>
        <a:srgbClr val="33CC33"/>
      </a:accent4>
      <a:accent5>
        <a:srgbClr val="FF6600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3189</TotalTime>
  <Words>730</Words>
  <Application>Microsoft Office PowerPoint</Application>
  <PresentationFormat>A4 210 x 297 mm</PresentationFormat>
  <Paragraphs>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尾崎 一美</dc:creator>
  <cp:lastModifiedBy>尾崎 一美</cp:lastModifiedBy>
  <cp:revision>151</cp:revision>
  <cp:lastPrinted>2024-05-10T01:31:43Z</cp:lastPrinted>
  <dcterms:created xsi:type="dcterms:W3CDTF">2021-03-08T09:16:34Z</dcterms:created>
  <dcterms:modified xsi:type="dcterms:W3CDTF">2024-05-10T01:32:06Z</dcterms:modified>
</cp:coreProperties>
</file>