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1"/>
  </p:sldMasterIdLst>
  <p:sldIdLst>
    <p:sldId id="263" r:id="rId2"/>
  </p:sldIdLst>
  <p:sldSz cx="7775575" cy="10907713"/>
  <p:notesSz cx="6888163" cy="10020300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EDD3"/>
    <a:srgbClr val="FFF8A7"/>
    <a:srgbClr val="99CC00"/>
    <a:srgbClr val="FF9900"/>
    <a:srgbClr val="6B9C56"/>
    <a:srgbClr val="58267E"/>
    <a:srgbClr val="FFDD7D"/>
    <a:srgbClr val="530D3F"/>
    <a:srgbClr val="5B334A"/>
    <a:srgbClr val="FFFC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46" d="100"/>
          <a:sy n="46" d="100"/>
        </p:scale>
        <p:origin x="2298" y="66"/>
      </p:cViewPr>
      <p:guideLst>
        <p:guide orient="horz" pos="3435"/>
        <p:guide pos="24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95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817"/>
            </a:lvl1pPr>
            <a:lvl2pPr marL="727174" indent="0" algn="ctr">
              <a:buNone/>
              <a:defRPr sz="3182"/>
            </a:lvl2pPr>
            <a:lvl3pPr marL="1454349" indent="0" algn="ctr">
              <a:buNone/>
              <a:defRPr sz="2863"/>
            </a:lvl3pPr>
            <a:lvl4pPr marL="2181522" indent="0" algn="ctr">
              <a:buNone/>
              <a:defRPr sz="2545"/>
            </a:lvl4pPr>
            <a:lvl5pPr marL="2908696" indent="0" algn="ctr">
              <a:buNone/>
              <a:defRPr sz="2545"/>
            </a:lvl5pPr>
            <a:lvl6pPr marL="3635871" indent="0" algn="ctr">
              <a:buNone/>
              <a:defRPr sz="2545"/>
            </a:lvl6pPr>
            <a:lvl7pPr marL="4363045" indent="0" algn="ctr">
              <a:buNone/>
              <a:defRPr sz="2545"/>
            </a:lvl7pPr>
            <a:lvl8pPr marL="5090220" indent="0" algn="ctr">
              <a:buNone/>
              <a:defRPr sz="2545"/>
            </a:lvl8pPr>
            <a:lvl9pPr marL="5817393" indent="0" algn="ctr">
              <a:buNone/>
              <a:defRPr sz="254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57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pPr/>
              <a:t>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5660" y="10109837"/>
            <a:ext cx="2624256" cy="58073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50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001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2903674"/>
            <a:ext cx="6706433" cy="69208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57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pPr/>
              <a:t>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5660" y="10109837"/>
            <a:ext cx="2624256" cy="58073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50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722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6"/>
            <a:ext cx="1676609" cy="9243782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6"/>
            <a:ext cx="4932630" cy="924378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57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pPr/>
              <a:t>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5660" y="10109837"/>
            <a:ext cx="2624256" cy="58073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50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630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5339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571" y="2903674"/>
            <a:ext cx="6706433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57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pPr/>
              <a:t>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5660" y="10109837"/>
            <a:ext cx="2624256" cy="58073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50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727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95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817">
                <a:solidFill>
                  <a:schemeClr val="tx1"/>
                </a:solidFill>
              </a:defRPr>
            </a:lvl1pPr>
            <a:lvl2pPr marL="727174" indent="0">
              <a:buNone/>
              <a:defRPr sz="3182">
                <a:solidFill>
                  <a:schemeClr val="tx1">
                    <a:tint val="75000"/>
                  </a:schemeClr>
                </a:solidFill>
              </a:defRPr>
            </a:lvl2pPr>
            <a:lvl3pPr marL="1454349" indent="0">
              <a:buNone/>
              <a:defRPr sz="2863">
                <a:solidFill>
                  <a:schemeClr val="tx1">
                    <a:tint val="75000"/>
                  </a:schemeClr>
                </a:solidFill>
              </a:defRPr>
            </a:lvl3pPr>
            <a:lvl4pPr marL="2181522" indent="0">
              <a:buNone/>
              <a:defRPr sz="2545">
                <a:solidFill>
                  <a:schemeClr val="tx1">
                    <a:tint val="75000"/>
                  </a:schemeClr>
                </a:solidFill>
              </a:defRPr>
            </a:lvl4pPr>
            <a:lvl5pPr marL="2908696" indent="0">
              <a:buNone/>
              <a:defRPr sz="2545">
                <a:solidFill>
                  <a:schemeClr val="tx1">
                    <a:tint val="75000"/>
                  </a:schemeClr>
                </a:solidFill>
              </a:defRPr>
            </a:lvl5pPr>
            <a:lvl6pPr marL="3635871" indent="0">
              <a:buNone/>
              <a:defRPr sz="2545">
                <a:solidFill>
                  <a:schemeClr val="tx1">
                    <a:tint val="75000"/>
                  </a:schemeClr>
                </a:solidFill>
              </a:defRPr>
            </a:lvl6pPr>
            <a:lvl7pPr marL="4363045" indent="0">
              <a:buNone/>
              <a:defRPr sz="2545">
                <a:solidFill>
                  <a:schemeClr val="tx1">
                    <a:tint val="75000"/>
                  </a:schemeClr>
                </a:solidFill>
              </a:defRPr>
            </a:lvl7pPr>
            <a:lvl8pPr marL="5090220" indent="0">
              <a:buNone/>
              <a:defRPr sz="2545">
                <a:solidFill>
                  <a:schemeClr val="tx1">
                    <a:tint val="75000"/>
                  </a:schemeClr>
                </a:solidFill>
              </a:defRPr>
            </a:lvl8pPr>
            <a:lvl9pPr marL="5817393" indent="0">
              <a:buNone/>
              <a:defRPr sz="25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57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pPr/>
              <a:t>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5660" y="10109837"/>
            <a:ext cx="2624256" cy="58073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50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654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4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4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457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pPr/>
              <a:t>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5660" y="10109837"/>
            <a:ext cx="2624256" cy="58073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49150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434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5" y="2673906"/>
            <a:ext cx="3289432" cy="131043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817" b="1"/>
            </a:lvl1pPr>
            <a:lvl2pPr marL="727174" indent="0">
              <a:buNone/>
              <a:defRPr sz="3182" b="1"/>
            </a:lvl2pPr>
            <a:lvl3pPr marL="1454349" indent="0">
              <a:buNone/>
              <a:defRPr sz="2863" b="1"/>
            </a:lvl3pPr>
            <a:lvl4pPr marL="2181522" indent="0">
              <a:buNone/>
              <a:defRPr sz="2545" b="1"/>
            </a:lvl4pPr>
            <a:lvl5pPr marL="2908696" indent="0">
              <a:buNone/>
              <a:defRPr sz="2545" b="1"/>
            </a:lvl5pPr>
            <a:lvl6pPr marL="3635871" indent="0">
              <a:buNone/>
              <a:defRPr sz="2545" b="1"/>
            </a:lvl6pPr>
            <a:lvl7pPr marL="4363045" indent="0">
              <a:buNone/>
              <a:defRPr sz="2545" b="1"/>
            </a:lvl7pPr>
            <a:lvl8pPr marL="5090220" indent="0">
              <a:buNone/>
              <a:defRPr sz="2545" b="1"/>
            </a:lvl8pPr>
            <a:lvl9pPr marL="5817393" indent="0">
              <a:buNone/>
              <a:defRPr sz="2545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5" y="3984346"/>
            <a:ext cx="3289432" cy="586037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6" y="2673906"/>
            <a:ext cx="3305632" cy="131043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817" b="1"/>
            </a:lvl1pPr>
            <a:lvl2pPr marL="727174" indent="0">
              <a:buNone/>
              <a:defRPr sz="3182" b="1"/>
            </a:lvl2pPr>
            <a:lvl3pPr marL="1454349" indent="0">
              <a:buNone/>
              <a:defRPr sz="2863" b="1"/>
            </a:lvl3pPr>
            <a:lvl4pPr marL="2181522" indent="0">
              <a:buNone/>
              <a:defRPr sz="2545" b="1"/>
            </a:lvl4pPr>
            <a:lvl5pPr marL="2908696" indent="0">
              <a:buNone/>
              <a:defRPr sz="2545" b="1"/>
            </a:lvl5pPr>
            <a:lvl6pPr marL="3635871" indent="0">
              <a:buNone/>
              <a:defRPr sz="2545" b="1"/>
            </a:lvl6pPr>
            <a:lvl7pPr marL="4363045" indent="0">
              <a:buNone/>
              <a:defRPr sz="2545" b="1"/>
            </a:lvl7pPr>
            <a:lvl8pPr marL="5090220" indent="0">
              <a:buNone/>
              <a:defRPr sz="2545" b="1"/>
            </a:lvl8pPr>
            <a:lvl9pPr marL="5817393" indent="0">
              <a:buNone/>
              <a:defRPr sz="2545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6" y="3984346"/>
            <a:ext cx="3305632" cy="586037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3457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pPr/>
              <a:t>1/7/2025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5660" y="10109837"/>
            <a:ext cx="2624256" cy="58073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49150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756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3457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pPr/>
              <a:t>1/7/2025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75660" y="10109837"/>
            <a:ext cx="2624256" cy="58073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49150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155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3457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pPr/>
              <a:t>1/7/2025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75660" y="10109837"/>
            <a:ext cx="2624256" cy="58073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49150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667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2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50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0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5089"/>
            </a:lvl1pPr>
            <a:lvl2pPr>
              <a:defRPr sz="4454"/>
            </a:lvl2pPr>
            <a:lvl3pPr>
              <a:defRPr sz="3817"/>
            </a:lvl3pPr>
            <a:lvl4pPr>
              <a:defRPr sz="3182"/>
            </a:lvl4pPr>
            <a:lvl5pPr>
              <a:defRPr sz="3182"/>
            </a:lvl5pPr>
            <a:lvl6pPr>
              <a:defRPr sz="3182"/>
            </a:lvl6pPr>
            <a:lvl7pPr>
              <a:defRPr sz="3182"/>
            </a:lvl7pPr>
            <a:lvl8pPr>
              <a:defRPr sz="3182"/>
            </a:lvl8pPr>
            <a:lvl9pPr>
              <a:defRPr sz="318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45"/>
            </a:lvl1pPr>
            <a:lvl2pPr marL="727174" indent="0">
              <a:buNone/>
              <a:defRPr sz="2226"/>
            </a:lvl2pPr>
            <a:lvl3pPr marL="1454349" indent="0">
              <a:buNone/>
              <a:defRPr sz="1909"/>
            </a:lvl3pPr>
            <a:lvl4pPr marL="2181522" indent="0">
              <a:buNone/>
              <a:defRPr sz="1591"/>
            </a:lvl4pPr>
            <a:lvl5pPr marL="2908696" indent="0">
              <a:buNone/>
              <a:defRPr sz="1591"/>
            </a:lvl5pPr>
            <a:lvl6pPr marL="3635871" indent="0">
              <a:buNone/>
              <a:defRPr sz="1591"/>
            </a:lvl6pPr>
            <a:lvl7pPr marL="4363045" indent="0">
              <a:buNone/>
              <a:defRPr sz="1591"/>
            </a:lvl7pPr>
            <a:lvl8pPr marL="5090220" indent="0">
              <a:buNone/>
              <a:defRPr sz="1591"/>
            </a:lvl8pPr>
            <a:lvl9pPr marL="5817393" indent="0">
              <a:buNone/>
              <a:defRPr sz="159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457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pPr/>
              <a:t>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5660" y="10109837"/>
            <a:ext cx="2624256" cy="58073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49150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392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2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50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0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5089"/>
            </a:lvl1pPr>
            <a:lvl2pPr marL="727174" indent="0">
              <a:buNone/>
              <a:defRPr sz="4454"/>
            </a:lvl2pPr>
            <a:lvl3pPr marL="1454349" indent="0">
              <a:buNone/>
              <a:defRPr sz="3817"/>
            </a:lvl3pPr>
            <a:lvl4pPr marL="2181522" indent="0">
              <a:buNone/>
              <a:defRPr sz="3182"/>
            </a:lvl4pPr>
            <a:lvl5pPr marL="2908696" indent="0">
              <a:buNone/>
              <a:defRPr sz="3182"/>
            </a:lvl5pPr>
            <a:lvl6pPr marL="3635871" indent="0">
              <a:buNone/>
              <a:defRPr sz="3182"/>
            </a:lvl6pPr>
            <a:lvl7pPr marL="4363045" indent="0">
              <a:buNone/>
              <a:defRPr sz="3182"/>
            </a:lvl7pPr>
            <a:lvl8pPr marL="5090220" indent="0">
              <a:buNone/>
              <a:defRPr sz="3182"/>
            </a:lvl8pPr>
            <a:lvl9pPr marL="5817393" indent="0">
              <a:buNone/>
              <a:defRPr sz="3182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545"/>
            </a:lvl1pPr>
            <a:lvl2pPr marL="727174" indent="0">
              <a:buNone/>
              <a:defRPr sz="2226"/>
            </a:lvl2pPr>
            <a:lvl3pPr marL="1454349" indent="0">
              <a:buNone/>
              <a:defRPr sz="1909"/>
            </a:lvl3pPr>
            <a:lvl4pPr marL="2181522" indent="0">
              <a:buNone/>
              <a:defRPr sz="1591"/>
            </a:lvl4pPr>
            <a:lvl5pPr marL="2908696" indent="0">
              <a:buNone/>
              <a:defRPr sz="1591"/>
            </a:lvl5pPr>
            <a:lvl6pPr marL="3635871" indent="0">
              <a:buNone/>
              <a:defRPr sz="1591"/>
            </a:lvl6pPr>
            <a:lvl7pPr marL="4363045" indent="0">
              <a:buNone/>
              <a:defRPr sz="1591"/>
            </a:lvl7pPr>
            <a:lvl8pPr marL="5090220" indent="0">
              <a:buNone/>
              <a:defRPr sz="1591"/>
            </a:lvl8pPr>
            <a:lvl9pPr marL="5817393" indent="0">
              <a:buNone/>
              <a:defRPr sz="159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457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pPr/>
              <a:t>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5660" y="10109837"/>
            <a:ext cx="2624256" cy="58073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491501" y="10109837"/>
            <a:ext cx="1749504" cy="580734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773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7542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defTabSz="1454349" rtl="0" eaLnBrk="1" latinLnBrk="0" hangingPunct="1">
        <a:lnSpc>
          <a:spcPct val="90000"/>
        </a:lnSpc>
        <a:spcBef>
          <a:spcPct val="0"/>
        </a:spcBef>
        <a:buNone/>
        <a:defRPr kumimoji="1" sz="69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588" indent="-363588" algn="l" defTabSz="1454349" rtl="0" eaLnBrk="1" latinLnBrk="0" hangingPunct="1">
        <a:lnSpc>
          <a:spcPct val="90000"/>
        </a:lnSpc>
        <a:spcBef>
          <a:spcPts val="1591"/>
        </a:spcBef>
        <a:buFont typeface="Arial" panose="020B0604020202020204" pitchFamily="34" charset="0"/>
        <a:buChar char="•"/>
        <a:defRPr kumimoji="1" sz="4454" kern="1200">
          <a:solidFill>
            <a:schemeClr val="tx1"/>
          </a:solidFill>
          <a:latin typeface="+mn-lt"/>
          <a:ea typeface="+mn-ea"/>
          <a:cs typeface="+mn-cs"/>
        </a:defRPr>
      </a:lvl1pPr>
      <a:lvl2pPr marL="1090761" indent="-363588" algn="l" defTabSz="1454349" rtl="0" eaLnBrk="1" latinLnBrk="0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kumimoji="1" sz="3817" kern="1200">
          <a:solidFill>
            <a:schemeClr val="tx1"/>
          </a:solidFill>
          <a:latin typeface="+mn-lt"/>
          <a:ea typeface="+mn-ea"/>
          <a:cs typeface="+mn-cs"/>
        </a:defRPr>
      </a:lvl2pPr>
      <a:lvl3pPr marL="1817935" indent="-363588" algn="l" defTabSz="1454349" rtl="0" eaLnBrk="1" latinLnBrk="0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kumimoji="1" sz="3182" kern="1200">
          <a:solidFill>
            <a:schemeClr val="tx1"/>
          </a:solidFill>
          <a:latin typeface="+mn-lt"/>
          <a:ea typeface="+mn-ea"/>
          <a:cs typeface="+mn-cs"/>
        </a:defRPr>
      </a:lvl3pPr>
      <a:lvl4pPr marL="2545110" indent="-363588" algn="l" defTabSz="1454349" rtl="0" eaLnBrk="1" latinLnBrk="0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4pPr>
      <a:lvl5pPr marL="3272284" indent="-363588" algn="l" defTabSz="1454349" rtl="0" eaLnBrk="1" latinLnBrk="0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5pPr>
      <a:lvl6pPr marL="3999457" indent="-363588" algn="l" defTabSz="1454349" rtl="0" eaLnBrk="1" latinLnBrk="0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6pPr>
      <a:lvl7pPr marL="4726632" indent="-363588" algn="l" defTabSz="1454349" rtl="0" eaLnBrk="1" latinLnBrk="0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7pPr>
      <a:lvl8pPr marL="5453806" indent="-363588" algn="l" defTabSz="1454349" rtl="0" eaLnBrk="1" latinLnBrk="0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8pPr>
      <a:lvl9pPr marL="6180981" indent="-363588" algn="l" defTabSz="1454349" rtl="0" eaLnBrk="1" latinLnBrk="0" hangingPunct="1">
        <a:lnSpc>
          <a:spcPct val="90000"/>
        </a:lnSpc>
        <a:spcBef>
          <a:spcPts val="795"/>
        </a:spcBef>
        <a:buFont typeface="Arial" panose="020B0604020202020204" pitchFamily="34" charset="0"/>
        <a:buChar char="•"/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4349" rtl="0" eaLnBrk="1" latinLnBrk="0" hangingPunct="1"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1pPr>
      <a:lvl2pPr marL="727174" algn="l" defTabSz="1454349" rtl="0" eaLnBrk="1" latinLnBrk="0" hangingPunct="1"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2pPr>
      <a:lvl3pPr marL="1454349" algn="l" defTabSz="1454349" rtl="0" eaLnBrk="1" latinLnBrk="0" hangingPunct="1"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3pPr>
      <a:lvl4pPr marL="2181522" algn="l" defTabSz="1454349" rtl="0" eaLnBrk="1" latinLnBrk="0" hangingPunct="1"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4pPr>
      <a:lvl5pPr marL="2908696" algn="l" defTabSz="1454349" rtl="0" eaLnBrk="1" latinLnBrk="0" hangingPunct="1"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5pPr>
      <a:lvl6pPr marL="3635871" algn="l" defTabSz="1454349" rtl="0" eaLnBrk="1" latinLnBrk="0" hangingPunct="1"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6pPr>
      <a:lvl7pPr marL="4363045" algn="l" defTabSz="1454349" rtl="0" eaLnBrk="1" latinLnBrk="0" hangingPunct="1"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7pPr>
      <a:lvl8pPr marL="5090220" algn="l" defTabSz="1454349" rtl="0" eaLnBrk="1" latinLnBrk="0" hangingPunct="1"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8pPr>
      <a:lvl9pPr marL="5817393" algn="l" defTabSz="1454349" rtl="0" eaLnBrk="1" latinLnBrk="0" hangingPunct="1">
        <a:defRPr kumimoji="1" sz="28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gi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図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488449"/>
            <a:ext cx="7775575" cy="3781112"/>
          </a:xfrm>
          <a:prstGeom prst="rect">
            <a:avLst/>
          </a:prstGeom>
        </p:spPr>
      </p:pic>
      <p:sp>
        <p:nvSpPr>
          <p:cNvPr id="81" name="正方形/長方形 80"/>
          <p:cNvSpPr/>
          <p:nvPr/>
        </p:nvSpPr>
        <p:spPr>
          <a:xfrm>
            <a:off x="0" y="9867331"/>
            <a:ext cx="7775575" cy="104038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5274" y="9884088"/>
            <a:ext cx="77755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問い合わせ先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algn="ctr">
              <a:lnSpc>
                <a:spcPts val="2400"/>
              </a:lnSpc>
            </a:pP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社会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福祉協議会等々力地区事務局　</a:t>
            </a:r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070-3946-9798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2400"/>
              </a:lnSpc>
            </a:pP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平日　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sp>
        <p:nvSpPr>
          <p:cNvPr id="43" name="角丸四角形 42"/>
          <p:cNvSpPr/>
          <p:nvPr/>
        </p:nvSpPr>
        <p:spPr>
          <a:xfrm>
            <a:off x="176678" y="7114915"/>
            <a:ext cx="4149864" cy="2257213"/>
          </a:xfrm>
          <a:prstGeom prst="roundRect">
            <a:avLst>
              <a:gd name="adj" fmla="val 3459"/>
            </a:avLst>
          </a:prstGeom>
          <a:solidFill>
            <a:schemeClr val="bg1"/>
          </a:solidFill>
          <a:ln w="19050"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176678" y="7237539"/>
            <a:ext cx="4211622" cy="2266158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>
              <a:lnSpc>
                <a:spcPts val="1600"/>
              </a:lnSpc>
            </a:pPr>
            <a:r>
              <a:rPr lang="en-US" altLang="ja-JP" sz="15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5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5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lang="ja-JP" altLang="en-US" sz="15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  </a:t>
            </a: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受付開始</a:t>
            </a:r>
            <a:endParaRPr lang="en-US" altLang="ja-JP" sz="150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00"/>
              </a:lnSpc>
            </a:pPr>
            <a:endParaRPr lang="ja-JP" altLang="en-US" sz="150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en-US" altLang="ja-JP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lang="ja-JP" altLang="en-US" sz="15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  </a:t>
            </a: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500" b="1" dirty="0" err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すば</a:t>
            </a: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なしの会によるお話会等　　　　　</a:t>
            </a:r>
            <a:endParaRPr lang="en-US" altLang="ja-JP" sz="150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r>
              <a:rPr lang="ja-JP" altLang="en-US" sz="15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（</a:t>
            </a: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わらべうた・絵本）</a:t>
            </a:r>
            <a:endParaRPr lang="en-US" altLang="ja-JP" sz="150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00"/>
              </a:lnSpc>
            </a:pPr>
            <a:endParaRPr lang="en-US" altLang="ja-JP" sz="150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en-US" altLang="ja-JP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  <a:r>
              <a:rPr lang="ja-JP" altLang="en-US" sz="15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5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自由</a:t>
            </a: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あそび・相談コーナー、</a:t>
            </a:r>
            <a:endParaRPr lang="en-US" altLang="ja-JP" sz="150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 </a:t>
            </a:r>
            <a:r>
              <a:rPr lang="ja-JP" altLang="en-US" sz="15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　ゲスト</a:t>
            </a: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団体によるイベント等</a:t>
            </a:r>
            <a:endParaRPr lang="en-US" altLang="ja-JP" sz="150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</a:p>
          <a:p>
            <a:pPr>
              <a:lnSpc>
                <a:spcPts val="1600"/>
              </a:lnSpc>
            </a:pPr>
            <a:r>
              <a:rPr lang="en-US" altLang="ja-JP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5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終了</a:t>
            </a:r>
            <a:endParaRPr kumimoji="1" lang="ja-JP" altLang="en-US" sz="150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597830" y="6954749"/>
            <a:ext cx="3223222" cy="340672"/>
          </a:xfrm>
          <a:prstGeom prst="rect">
            <a:avLst/>
          </a:prstGeom>
          <a:solidFill>
            <a:srgbClr val="99CC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770585" y="6993079"/>
            <a:ext cx="287771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当日のおおまかなスケジュール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2488248" y="9477246"/>
            <a:ext cx="3185487" cy="3616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altLang="ja-JP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事前</a:t>
            </a:r>
            <a:r>
              <a:rPr kumimoji="1"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お申し込みは不要</a:t>
            </a:r>
            <a:r>
              <a:rPr kumimoji="1" lang="ja-JP" altLang="en-US" sz="1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endParaRPr kumimoji="1" lang="ja-JP" altLang="en-US" sz="1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-159673" y="4357922"/>
            <a:ext cx="7981672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「玉堤リバー</a:t>
            </a:r>
            <a:r>
              <a:rPr lang="ja-JP" altLang="en-US" sz="3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ひろば」のご案内です</a:t>
            </a:r>
            <a:endParaRPr kumimoji="1" lang="ja-JP" altLang="en-US" sz="3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69691" y="4900329"/>
            <a:ext cx="7622600" cy="20159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lang="ja-JP" altLang="en-US" sz="1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玉堤一丁目おでかけひろばが中心となり、等々力地区子育て関係団体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ネットワークで立ち上がった乳幼児親子や妊娠中の方を対象とした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あそび場です。是非ご参加ください♪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不定期でファミリーサポートアドバイザー、子育て支援コーディネーター、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保健師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など</a:t>
            </a: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も在席する日程・時間もございます。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事前問い合わせ不可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おしゃべりしながら、ほっと一息つきに来ませんか？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4524375" y="7098156"/>
            <a:ext cx="3124200" cy="2290729"/>
          </a:xfrm>
          <a:prstGeom prst="roundRect">
            <a:avLst>
              <a:gd name="adj" fmla="val 3459"/>
            </a:avLst>
          </a:prstGeom>
          <a:solidFill>
            <a:schemeClr val="bg1"/>
          </a:solidFill>
          <a:ln w="19050">
            <a:solidFill>
              <a:srgbClr val="99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☆</a:t>
            </a:r>
            <a:r>
              <a:rPr lang="ja-JP" altLang="en-US" sz="15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日程</a:t>
            </a:r>
            <a:endParaRPr lang="en-US" altLang="ja-JP" sz="150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lang="ja-JP" altLang="en-US" sz="15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毎月</a:t>
            </a: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水曜日</a:t>
            </a:r>
            <a:endParaRPr lang="en-US" altLang="ja-JP" sz="150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☆</a:t>
            </a:r>
            <a:r>
              <a:rPr lang="ja-JP" altLang="en-US" sz="15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時間</a:t>
            </a:r>
            <a:endParaRPr lang="en-US" altLang="ja-JP" sz="150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5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5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</a:p>
          <a:p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☆</a:t>
            </a:r>
            <a:r>
              <a:rPr kumimoji="1" lang="ja-JP" altLang="en-US" sz="15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場所</a:t>
            </a:r>
            <a:endParaRPr kumimoji="1" lang="en-US" altLang="ja-JP" sz="150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5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玉堤</a:t>
            </a: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地区会館　</a:t>
            </a:r>
            <a:r>
              <a:rPr lang="en-US" altLang="ja-JP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5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階</a:t>
            </a:r>
            <a:r>
              <a:rPr lang="ja-JP" altLang="en-US" sz="15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大会議室</a:t>
            </a:r>
            <a:endParaRPr lang="en-US" altLang="ja-JP" sz="1500" b="1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5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 （玉堤１－１２－１８）</a:t>
            </a:r>
            <a:endParaRPr kumimoji="1" lang="ja-JP" altLang="en-US" sz="150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474323" y="6929474"/>
            <a:ext cx="1224303" cy="337363"/>
          </a:xfrm>
          <a:prstGeom prst="rect">
            <a:avLst/>
          </a:prstGeom>
          <a:solidFill>
            <a:srgbClr val="99CC0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日時・場所</a:t>
            </a:r>
          </a:p>
        </p:txBody>
      </p:sp>
      <p:sp>
        <p:nvSpPr>
          <p:cNvPr id="11" name="楕円 10"/>
          <p:cNvSpPr/>
          <p:nvPr/>
        </p:nvSpPr>
        <p:spPr>
          <a:xfrm>
            <a:off x="2487542" y="578732"/>
            <a:ext cx="5088476" cy="3698834"/>
          </a:xfrm>
          <a:prstGeom prst="ellipse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FEED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76678" y="106129"/>
            <a:ext cx="5766606" cy="401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主催：等々力地区子育て関係団体ネットワーク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810809" y="7874968"/>
            <a:ext cx="800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社協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HP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965" y="10632051"/>
            <a:ext cx="607789" cy="181121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9385" y="9527681"/>
            <a:ext cx="806432" cy="1054813"/>
          </a:xfrm>
          <a:prstGeom prst="rect">
            <a:avLst/>
          </a:prstGeom>
        </p:spPr>
      </p:pic>
      <p:sp>
        <p:nvSpPr>
          <p:cNvPr id="12" name="楕円 11"/>
          <p:cNvSpPr/>
          <p:nvPr/>
        </p:nvSpPr>
        <p:spPr>
          <a:xfrm rot="21325226">
            <a:off x="87092" y="623384"/>
            <a:ext cx="2946835" cy="2470224"/>
          </a:xfrm>
          <a:prstGeom prst="ellipse">
            <a:avLst/>
          </a:prstGeom>
          <a:blipFill dpi="0"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76200">
            <a:solidFill>
              <a:srgbClr val="FEED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 descr="いろいろな風船 | フリーイラスト素材のぴくらいく｜無料ダウンロード可能です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91768">
            <a:off x="217242" y="3035498"/>
            <a:ext cx="1271003" cy="1378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81114">
            <a:off x="6614780" y="2552067"/>
            <a:ext cx="1108009" cy="1695254"/>
          </a:xfrm>
          <a:prstGeom prst="rect">
            <a:avLst/>
          </a:prstGeom>
        </p:spPr>
      </p:pic>
      <p:pic>
        <p:nvPicPr>
          <p:cNvPr id="4" name="Picture 2" descr="https://qr.quel.jp/tmp/507a81f43d347d2fddb2c0039df454cb7804d5e5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809" y="7206711"/>
            <a:ext cx="632825" cy="63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813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dirty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32.potx" id="{A2FFFB87-B135-4F6F-93C3-31EBF096B488}" vid="{48EE3F0C-4BC7-4324-B8FB-B9F6BD660F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32</Template>
  <TotalTime>0</TotalTime>
  <Words>233</Words>
  <Application>Microsoft Office PowerPoint</Application>
  <PresentationFormat>ユーザー設定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2015-04-28T11:40:10Z</dcterms:created>
  <dcterms:modified xsi:type="dcterms:W3CDTF">2025-01-07T07:56:54Z</dcterms:modified>
</cp:coreProperties>
</file>