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A1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45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30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49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25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63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30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92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55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4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93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02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A37D-AA01-4396-A867-3CFB22F6DDF0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2EE9-8030-4599-B7A8-04BA94D0C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72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太極拳 イラスト 無料 パンダ に対する画像結果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0998" b="10838"/>
          <a:stretch/>
        </p:blipFill>
        <p:spPr bwMode="auto">
          <a:xfrm>
            <a:off x="1985250" y="5573235"/>
            <a:ext cx="675139" cy="446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図 34" descr="ノルディックウォーキングB ノルディックウォーキング,ウォーキング,スポーツ,トレーニング,フィットネス,エクササイズ,ポール,歩く,ダイエット,運動のイラスト素材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0" b="6759"/>
          <a:stretch/>
        </p:blipFill>
        <p:spPr bwMode="auto">
          <a:xfrm>
            <a:off x="183269" y="5732501"/>
            <a:ext cx="854337" cy="76692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楕円 22"/>
          <p:cNvSpPr/>
          <p:nvPr/>
        </p:nvSpPr>
        <p:spPr>
          <a:xfrm>
            <a:off x="333527" y="4427540"/>
            <a:ext cx="2907573" cy="1710728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>
              <a:solidFill>
                <a:srgbClr val="008000"/>
              </a:solidFill>
            </a:endParaRPr>
          </a:p>
        </p:txBody>
      </p:sp>
      <p:sp>
        <p:nvSpPr>
          <p:cNvPr id="20" name="楕円 19"/>
          <p:cNvSpPr/>
          <p:nvPr/>
        </p:nvSpPr>
        <p:spPr>
          <a:xfrm flipV="1">
            <a:off x="3681890" y="6845500"/>
            <a:ext cx="2805425" cy="1826002"/>
          </a:xfrm>
          <a:prstGeom prst="ellipse">
            <a:avLst/>
          </a:prstGeom>
          <a:noFill/>
          <a:ln w="57150">
            <a:solidFill>
              <a:srgbClr val="CA14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flipH="1">
            <a:off x="1132208" y="2971514"/>
            <a:ext cx="4574306" cy="767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388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美まもりやまカフェ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1790" y="2057401"/>
            <a:ext cx="184731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463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5691" y="2414525"/>
            <a:ext cx="6308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どなた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でもお気軽にホットくつろげる</a:t>
            </a:r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たまり場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です</a:t>
            </a:r>
          </a:p>
        </p:txBody>
      </p:sp>
      <p:pic>
        <p:nvPicPr>
          <p:cNvPr id="10" name="図 9" descr="コーヒー イラスト に対する画像結果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593" y="1126935"/>
            <a:ext cx="1880592" cy="1393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 descr="チェア／カラフル チェア,カラフル,椅子のイラスト素材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86"/>
          <a:stretch/>
        </p:blipFill>
        <p:spPr bwMode="auto">
          <a:xfrm>
            <a:off x="333527" y="9090133"/>
            <a:ext cx="1744375" cy="74294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テキスト ボックス 10"/>
          <p:cNvSpPr txBox="1"/>
          <p:nvPr/>
        </p:nvSpPr>
        <p:spPr>
          <a:xfrm flipH="1">
            <a:off x="3715309" y="886979"/>
            <a:ext cx="25948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3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月１６日（</a:t>
            </a:r>
            <a:r>
              <a:rPr kumimoji="1" lang="ja-JP" altLang="en-US" sz="3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56419" y="8892021"/>
            <a:ext cx="3597507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" dirty="0"/>
              <a:t>                         《</a:t>
            </a:r>
            <a:r>
              <a:rPr kumimoji="1" lang="ja-JP" altLang="en-US" sz="1300" dirty="0"/>
              <a:t>お問い合わせ先</a:t>
            </a:r>
            <a:r>
              <a:rPr kumimoji="1" lang="en-US" altLang="ja-JP" sz="1300" dirty="0"/>
              <a:t>》</a:t>
            </a:r>
          </a:p>
          <a:p>
            <a:r>
              <a:rPr kumimoji="1" lang="ja-JP" altLang="en-US" sz="1300" dirty="0"/>
              <a:t>世田谷区社会福祉協議会　新代田地区事務局</a:t>
            </a:r>
            <a:endParaRPr kumimoji="1" lang="en-US" altLang="ja-JP" sz="1300" dirty="0"/>
          </a:p>
          <a:p>
            <a:r>
              <a:rPr kumimoji="1" lang="ja-JP" altLang="en-US" sz="1300" dirty="0"/>
              <a:t>（新代田地区まちづくりセンター内）</a:t>
            </a:r>
            <a:endParaRPr kumimoji="1" lang="en-US" altLang="ja-JP" sz="1300" dirty="0"/>
          </a:p>
          <a:p>
            <a:r>
              <a:rPr kumimoji="1" lang="ja-JP" altLang="en-US" sz="1950" b="1" dirty="0"/>
              <a:t>　　　　　☎：</a:t>
            </a:r>
            <a:r>
              <a:rPr kumimoji="1" lang="en-US" altLang="ja-JP" sz="1950" b="1" dirty="0"/>
              <a:t>070-3946-9793</a:t>
            </a:r>
          </a:p>
          <a:p>
            <a:endParaRPr kumimoji="1" lang="ja-JP" altLang="en-US" sz="1625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81738" y="3721371"/>
            <a:ext cx="4144907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まもりやまテラス　交流ロビースペース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世田谷区代田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6-21-5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（守山地区会館</a:t>
            </a:r>
            <a:r>
              <a:rPr kumimoji="1" lang="ja-JP" altLang="en-US" sz="195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01556" y="6353078"/>
            <a:ext cx="496066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50" b="1" dirty="0"/>
              <a:t>毎月第１・３木曜日：</a:t>
            </a:r>
            <a:r>
              <a:rPr kumimoji="1" lang="en-US" altLang="ja-JP" sz="1950" b="1" dirty="0"/>
              <a:t>13</a:t>
            </a:r>
            <a:r>
              <a:rPr kumimoji="1" lang="ja-JP" altLang="en-US" sz="1950" b="1" dirty="0"/>
              <a:t>時～</a:t>
            </a:r>
            <a:r>
              <a:rPr kumimoji="1" lang="en-US" altLang="ja-JP" sz="1950" b="1" dirty="0"/>
              <a:t>15</a:t>
            </a:r>
            <a:r>
              <a:rPr kumimoji="1" lang="ja-JP" altLang="en-US" sz="1950" b="1" dirty="0"/>
              <a:t>時定期開催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92314" y="7058693"/>
            <a:ext cx="2422711" cy="1217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u="sng" dirty="0"/>
              <a:t>◆第３</a:t>
            </a:r>
            <a:r>
              <a:rPr kumimoji="1" lang="en-US" altLang="ja-JP" sz="1463" b="1" u="sng" dirty="0"/>
              <a:t>/</a:t>
            </a:r>
            <a:r>
              <a:rPr kumimoji="1" lang="ja-JP" altLang="en-US" sz="1463" b="1" u="sng" dirty="0"/>
              <a:t>木曜日</a:t>
            </a:r>
            <a:endParaRPr kumimoji="1" lang="en-US" altLang="ja-JP" sz="1463" b="1" u="sng" dirty="0"/>
          </a:p>
          <a:p>
            <a:r>
              <a:rPr kumimoji="1" lang="ja-JP" altLang="en-US" sz="1463" b="1" u="sng" dirty="0"/>
              <a:t>　　　「健康麻雀」開催</a:t>
            </a:r>
            <a:endParaRPr kumimoji="1" lang="en-US" altLang="ja-JP" sz="1463" b="1" u="sng" dirty="0"/>
          </a:p>
          <a:p>
            <a:endParaRPr kumimoji="1" lang="en-US" altLang="ja-JP" sz="1463" dirty="0"/>
          </a:p>
          <a:p>
            <a:r>
              <a:rPr kumimoji="1" lang="ja-JP" altLang="en-US" sz="1463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kumimoji="1" lang="ja-JP" altLang="en-US" sz="1463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初心者でも楽しめる健康麻雀コーナー</a:t>
            </a:r>
            <a:r>
              <a:rPr kumimoji="1" lang="ja-JP" altLang="en-US" sz="1463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85135" y="5201936"/>
            <a:ext cx="2400229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太極拳・ラジオ体操　　　などなど・・　　　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9374" y="7484911"/>
            <a:ext cx="2443871" cy="992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u="sng" dirty="0"/>
              <a:t>手作り布おもちゃコーナー</a:t>
            </a:r>
            <a:endParaRPr kumimoji="1" lang="en-US" altLang="ja-JP" sz="1463" b="1" u="sng" dirty="0"/>
          </a:p>
          <a:p>
            <a:r>
              <a:rPr kumimoji="1" lang="ja-JP" altLang="en-US" sz="1463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小さなお子さまも安心して遊べる「布のおもちゃ」コーナーもありますよ！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32982" y="4958330"/>
            <a:ext cx="2281394" cy="9928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63" b="1" u="sng" dirty="0"/>
              <a:t>まもりやま工房</a:t>
            </a:r>
            <a:endParaRPr kumimoji="1" lang="en-US" altLang="ja-JP" sz="1463" b="1" u="sng" dirty="0"/>
          </a:p>
          <a:p>
            <a:r>
              <a:rPr kumimoji="1" lang="ja-JP" altLang="en-US" sz="1463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焙煎コーヒーと焼き菓子</a:t>
            </a:r>
            <a:endParaRPr kumimoji="1" lang="en-US" altLang="ja-JP" sz="1463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463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購入できます～</a:t>
            </a:r>
            <a:r>
              <a:rPr kumimoji="1" lang="en-US" altLang="ja-JP" sz="1463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kumimoji="1" lang="en-US" altLang="ja-JP" sz="1463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kumimoji="1" lang="ja-JP" altLang="en-US" sz="1463" dirty="0"/>
              <a:t>　イートイン</a:t>
            </a:r>
            <a:r>
              <a:rPr kumimoji="1" lang="en-US" altLang="ja-JP" sz="1463" dirty="0"/>
              <a:t>OK</a:t>
            </a:r>
            <a:r>
              <a:rPr kumimoji="1" lang="ja-JP" altLang="en-US" sz="1463" dirty="0"/>
              <a:t>ですよ！</a:t>
            </a:r>
          </a:p>
        </p:txBody>
      </p:sp>
      <p:sp>
        <p:nvSpPr>
          <p:cNvPr id="30" name="楕円 29"/>
          <p:cNvSpPr/>
          <p:nvPr/>
        </p:nvSpPr>
        <p:spPr>
          <a:xfrm>
            <a:off x="206902" y="6841941"/>
            <a:ext cx="2721093" cy="1894704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1" name="楕円 30"/>
          <p:cNvSpPr/>
          <p:nvPr/>
        </p:nvSpPr>
        <p:spPr>
          <a:xfrm>
            <a:off x="3654181" y="4439881"/>
            <a:ext cx="2860844" cy="170000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pic>
        <p:nvPicPr>
          <p:cNvPr id="32" name="図 31" descr="麻雀牌のイラスト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0439">
            <a:off x="5530615" y="8041951"/>
            <a:ext cx="899672" cy="690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図 32" descr="大人のラジオ体操、始めます☆ | ビーライン府中寿町スタッフつれづれ草^^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06" y="4406216"/>
            <a:ext cx="1496307" cy="441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図 33" descr="関連画像の詳細を表示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65159">
            <a:off x="5706114" y="4442036"/>
            <a:ext cx="487093" cy="73133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正方形/長方形 12"/>
          <p:cNvSpPr/>
          <p:nvPr/>
        </p:nvSpPr>
        <p:spPr>
          <a:xfrm>
            <a:off x="916366" y="894878"/>
            <a:ext cx="2323072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30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30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3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ja-JP" altLang="en-US" sz="30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ja-JP" altLang="en-US" sz="30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3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kumimoji="1" lang="ja-JP" altLang="en-US" sz="325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ja-JP" altLang="en-US" sz="1463" b="1" dirty="0"/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555501" y="4847887"/>
            <a:ext cx="250102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63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r>
              <a:rPr kumimoji="1" lang="ja-JP" altLang="en-US" sz="1463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みんな</a:t>
            </a:r>
            <a:r>
              <a:rPr kumimoji="1" lang="ja-JP" altLang="en-US" sz="1463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で、からだを</a:t>
            </a:r>
            <a:r>
              <a:rPr kumimoji="1" lang="ja-JP" altLang="en-US" sz="1463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動かす</a:t>
            </a:r>
            <a:endParaRPr kumimoji="1" lang="ja-JP" altLang="en-US" sz="1463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36" name="図 35" descr="おもちゃ絵 - JapaneseClass.jp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288" y="6837527"/>
            <a:ext cx="1056039" cy="6517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正方形/長方形 23"/>
          <p:cNvSpPr/>
          <p:nvPr/>
        </p:nvSpPr>
        <p:spPr>
          <a:xfrm>
            <a:off x="1521110" y="1446710"/>
            <a:ext cx="768159" cy="442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2275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</a:t>
            </a:r>
          </a:p>
        </p:txBody>
      </p:sp>
      <p:pic>
        <p:nvPicPr>
          <p:cNvPr id="8" name="図 7" descr="シェルチェアセット 家具,椅子,お洒落のイラスト素材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55"/>
          <a:stretch/>
        </p:blipFill>
        <p:spPr bwMode="auto">
          <a:xfrm>
            <a:off x="510767" y="-11827"/>
            <a:ext cx="2843122" cy="783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シェルチェアセット 家具,椅子,お洒落のイラスト素材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198"/>
          <a:stretch/>
        </p:blipFill>
        <p:spPr bwMode="auto">
          <a:xfrm>
            <a:off x="3499753" y="13120"/>
            <a:ext cx="2484239" cy="81379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正方形/長方形 36"/>
          <p:cNvSpPr/>
          <p:nvPr/>
        </p:nvSpPr>
        <p:spPr>
          <a:xfrm>
            <a:off x="4649989" y="1430744"/>
            <a:ext cx="880176" cy="442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275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63571" y="2771095"/>
            <a:ext cx="427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コーヒー・焼き菓子お楽しみください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0104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163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UDゴシック</vt:lpstr>
      <vt:lpstr>HGPｺﾞｼｯｸE</vt:lpstr>
      <vt:lpstr>HGS創英角ｺﾞｼｯｸUB</vt:lpstr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localadm</dc:creator>
  <cp:lastModifiedBy>localadm</cp:lastModifiedBy>
  <cp:revision>57</cp:revision>
  <cp:lastPrinted>2024-04-03T01:03:14Z</cp:lastPrinted>
  <dcterms:created xsi:type="dcterms:W3CDTF">2023-06-14T03:35:16Z</dcterms:created>
  <dcterms:modified xsi:type="dcterms:W3CDTF">2024-04-03T01:06:19Z</dcterms:modified>
</cp:coreProperties>
</file>